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1C1B1D-B7F0-4C59-B924-50690A854806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4957566-D380-404D-9ACD-0BA51E331587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en-US" sz="1600" b="1" dirty="0" err="1" smtClean="0"/>
            <a:t>capacitatea</a:t>
          </a:r>
          <a:r>
            <a:rPr lang="en-US" sz="1600" b="1" dirty="0" smtClean="0"/>
            <a:t> de a </a:t>
          </a:r>
          <a:r>
            <a:rPr lang="en-US" sz="1600" b="1" dirty="0" err="1" smtClean="0"/>
            <a:t>vedea</a:t>
          </a:r>
          <a:r>
            <a:rPr lang="en-US" sz="1600" b="1" dirty="0" smtClean="0"/>
            <a:t> </a:t>
          </a:r>
          <a:r>
            <a:rPr lang="en-US" sz="1600" b="1" dirty="0" err="1" smtClean="0"/>
            <a:t>situa</a:t>
          </a:r>
          <a:r>
            <a:rPr lang="ro-RO" sz="1600" b="1" dirty="0" smtClean="0"/>
            <a:t>ț</a:t>
          </a:r>
          <a:r>
            <a:rPr lang="en-US" sz="1600" b="1" dirty="0" err="1" smtClean="0"/>
            <a:t>iile</a:t>
          </a:r>
          <a:r>
            <a:rPr lang="en-US" sz="1600" b="1" dirty="0" smtClean="0"/>
            <a:t> ca un </a:t>
          </a:r>
          <a:r>
            <a:rPr lang="ro-RO" sz="1600" b="1" dirty="0" smtClean="0"/>
            <a:t>î</a:t>
          </a:r>
          <a:r>
            <a:rPr lang="en-US" sz="1600" b="1" dirty="0" err="1" smtClean="0"/>
            <a:t>ntreg</a:t>
          </a:r>
          <a:r>
            <a:rPr lang="en-US" sz="1600" b="1" dirty="0" smtClean="0"/>
            <a:t>;</a:t>
          </a:r>
          <a:endParaRPr lang="en-US" sz="1600" b="1" dirty="0"/>
        </a:p>
      </dgm:t>
    </dgm:pt>
    <dgm:pt modelId="{F2AAC2B0-AFE6-467F-9087-1C3F69DF8E63}" type="parTrans" cxnId="{2B7C5D44-9715-40F1-809B-447FB3CC31A8}">
      <dgm:prSet/>
      <dgm:spPr/>
      <dgm:t>
        <a:bodyPr/>
        <a:lstStyle/>
        <a:p>
          <a:endParaRPr lang="en-US"/>
        </a:p>
      </dgm:t>
    </dgm:pt>
    <dgm:pt modelId="{235CF9CE-DD7E-4486-B633-B0A2EBF143E1}" type="sibTrans" cxnId="{2B7C5D44-9715-40F1-809B-447FB3CC31A8}">
      <dgm:prSet/>
      <dgm:spPr/>
      <dgm:t>
        <a:bodyPr/>
        <a:lstStyle/>
        <a:p>
          <a:endParaRPr lang="en-US"/>
        </a:p>
      </dgm:t>
    </dgm:pt>
    <dgm:pt modelId="{A2EB940E-EA87-4E8D-94EA-1B3DF8625BCC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o-RO" sz="1800" dirty="0" smtClean="0">
              <a:solidFill>
                <a:srgbClr val="FF0000"/>
              </a:solidFill>
            </a:rPr>
            <a:t>Îmbunătățește</a:t>
          </a:r>
          <a:endParaRPr lang="en-US" sz="1800" dirty="0">
            <a:solidFill>
              <a:srgbClr val="FF0000"/>
            </a:solidFill>
          </a:endParaRPr>
        </a:p>
      </dgm:t>
    </dgm:pt>
    <dgm:pt modelId="{9A6EEAD8-40F6-437B-B8B0-607D540E8AD2}" type="parTrans" cxnId="{B6B0D7A2-8246-41B6-AEC0-ECCE348B6A83}">
      <dgm:prSet/>
      <dgm:spPr/>
      <dgm:t>
        <a:bodyPr/>
        <a:lstStyle/>
        <a:p>
          <a:endParaRPr lang="en-US"/>
        </a:p>
      </dgm:t>
    </dgm:pt>
    <dgm:pt modelId="{745FE21F-9D90-4ADA-AC6E-6EB55DCC6E53}" type="sibTrans" cxnId="{B6B0D7A2-8246-41B6-AEC0-ECCE348B6A83}">
      <dgm:prSet/>
      <dgm:spPr/>
      <dgm:t>
        <a:bodyPr/>
        <a:lstStyle/>
        <a:p>
          <a:endParaRPr lang="en-US"/>
        </a:p>
      </dgm:t>
    </dgm:pt>
    <dgm:pt modelId="{51445B9C-EE34-4603-92E2-44DDEEED77CF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en-US" sz="1600" b="1" dirty="0" err="1" smtClean="0"/>
            <a:t>capacitatea</a:t>
          </a:r>
          <a:r>
            <a:rPr lang="en-US" sz="1600" b="1" dirty="0" smtClean="0"/>
            <a:t> de a </a:t>
          </a:r>
          <a:r>
            <a:rPr lang="en-US" sz="1600" b="1" dirty="0" err="1" smtClean="0"/>
            <a:t>vedea</a:t>
          </a:r>
          <a:r>
            <a:rPr lang="en-US" sz="1600" b="1" dirty="0" smtClean="0"/>
            <a:t> </a:t>
          </a:r>
          <a:r>
            <a:rPr lang="en-US" sz="1600" b="1" dirty="0" err="1" smtClean="0"/>
            <a:t>informatii</a:t>
          </a:r>
          <a:r>
            <a:rPr lang="en-US" sz="1600" b="1" dirty="0" smtClean="0"/>
            <a:t> </a:t>
          </a:r>
          <a:r>
            <a:rPr lang="en-US" sz="1600" b="1" dirty="0" err="1" smtClean="0"/>
            <a:t>detaliate</a:t>
          </a:r>
          <a:r>
            <a:rPr lang="en-US" sz="1600" b="1" dirty="0" smtClean="0"/>
            <a:t>;</a:t>
          </a:r>
        </a:p>
      </dgm:t>
    </dgm:pt>
    <dgm:pt modelId="{BEB7D36A-6C62-491E-8433-CA6F68D6A4E2}" type="parTrans" cxnId="{31EB9710-EA8B-4B99-B227-D0074AB1050F}">
      <dgm:prSet/>
      <dgm:spPr/>
      <dgm:t>
        <a:bodyPr/>
        <a:lstStyle/>
        <a:p>
          <a:endParaRPr lang="en-US"/>
        </a:p>
      </dgm:t>
    </dgm:pt>
    <dgm:pt modelId="{D2179514-DCA4-4837-A806-49C4281315FA}" type="sibTrans" cxnId="{31EB9710-EA8B-4B99-B227-D0074AB1050F}">
      <dgm:prSet/>
      <dgm:spPr/>
      <dgm:t>
        <a:bodyPr/>
        <a:lstStyle/>
        <a:p>
          <a:endParaRPr lang="en-US"/>
        </a:p>
      </dgm:t>
    </dgm:pt>
    <dgm:pt modelId="{19719022-01E1-4FBE-BA59-71FAD9B84137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en-US" sz="1600" b="1" dirty="0" err="1" smtClean="0"/>
            <a:t>capacitatea</a:t>
          </a:r>
          <a:r>
            <a:rPr lang="en-US" sz="1600" b="1" dirty="0" smtClean="0"/>
            <a:t> a </a:t>
          </a:r>
          <a:r>
            <a:rPr lang="en-US" sz="1600" b="1" dirty="0" err="1" smtClean="0"/>
            <a:t>te</a:t>
          </a:r>
          <a:r>
            <a:rPr lang="en-US" sz="1600" b="1" dirty="0" smtClean="0"/>
            <a:t> </a:t>
          </a:r>
          <a:r>
            <a:rPr lang="en-US" sz="1600" b="1" dirty="0" err="1" smtClean="0"/>
            <a:t>descurca</a:t>
          </a:r>
          <a:r>
            <a:rPr lang="en-US" sz="1600" b="1" dirty="0" smtClean="0"/>
            <a:t> cu </a:t>
          </a:r>
          <a:r>
            <a:rPr lang="en-US" sz="1600" b="1" dirty="0" err="1" smtClean="0"/>
            <a:t>surplusul</a:t>
          </a:r>
          <a:r>
            <a:rPr lang="en-US" sz="1600" b="1" dirty="0" smtClean="0"/>
            <a:t> de </a:t>
          </a:r>
          <a:r>
            <a:rPr lang="en-US" sz="1600" b="1" dirty="0" err="1" smtClean="0"/>
            <a:t>informa</a:t>
          </a:r>
          <a:r>
            <a:rPr lang="ro-RO" sz="1600" b="1" dirty="0" smtClean="0"/>
            <a:t>ț</a:t>
          </a:r>
          <a:r>
            <a:rPr lang="en-US" sz="1600" b="1" dirty="0" err="1" smtClean="0"/>
            <a:t>ie</a:t>
          </a:r>
          <a:endParaRPr lang="en-US" sz="1600" b="1" dirty="0"/>
        </a:p>
      </dgm:t>
    </dgm:pt>
    <dgm:pt modelId="{C4C04324-4845-4F5D-B5C5-9BD59BEBE061}" type="parTrans" cxnId="{AFF41058-7C8E-46D9-9FF2-613B5AB79245}">
      <dgm:prSet/>
      <dgm:spPr/>
      <dgm:t>
        <a:bodyPr/>
        <a:lstStyle/>
        <a:p>
          <a:endParaRPr lang="en-US"/>
        </a:p>
      </dgm:t>
    </dgm:pt>
    <dgm:pt modelId="{01FAB399-764D-425D-8744-E046FDF65D5F}" type="sibTrans" cxnId="{AFF41058-7C8E-46D9-9FF2-613B5AB79245}">
      <dgm:prSet/>
      <dgm:spPr/>
      <dgm:t>
        <a:bodyPr/>
        <a:lstStyle/>
        <a:p>
          <a:endParaRPr lang="en-US"/>
        </a:p>
      </dgm:t>
    </dgm:pt>
    <dgm:pt modelId="{CC9428F4-DC6C-4505-827F-7FF60DFE3DF8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en-US" sz="1600" b="1" dirty="0" err="1" smtClean="0"/>
            <a:t>memoria</a:t>
          </a:r>
          <a:r>
            <a:rPr lang="en-US" sz="1600" b="1" dirty="0" smtClean="0"/>
            <a:t> </a:t>
          </a:r>
          <a:r>
            <a:rPr lang="en-US" sz="1600" b="1" dirty="0" err="1" smtClean="0"/>
            <a:t>si</a:t>
          </a:r>
          <a:r>
            <a:rPr lang="en-US" sz="1600" b="1" dirty="0" smtClean="0"/>
            <a:t> </a:t>
          </a:r>
          <a:r>
            <a:rPr lang="en-US" sz="1600" b="1" dirty="0" err="1" smtClean="0"/>
            <a:t>capacitatea</a:t>
          </a:r>
          <a:r>
            <a:rPr lang="en-US" sz="1600" b="1" dirty="0" smtClean="0"/>
            <a:t> de re</a:t>
          </a:r>
          <a:r>
            <a:rPr lang="ro-RO" sz="1600" b="1" dirty="0" smtClean="0"/>
            <a:t>ț</a:t>
          </a:r>
          <a:r>
            <a:rPr lang="en-US" sz="1600" b="1" dirty="0" err="1" smtClean="0"/>
            <a:t>inere</a:t>
          </a:r>
          <a:endParaRPr lang="en-US" sz="1600" b="1" dirty="0"/>
        </a:p>
      </dgm:t>
    </dgm:pt>
    <dgm:pt modelId="{45CA452F-4370-4F8C-840D-1B4585A86EE3}" type="parTrans" cxnId="{2F5D68DD-AA67-4FB0-9D83-D1F80E036A61}">
      <dgm:prSet/>
      <dgm:spPr/>
      <dgm:t>
        <a:bodyPr/>
        <a:lstStyle/>
        <a:p>
          <a:endParaRPr lang="en-US"/>
        </a:p>
      </dgm:t>
    </dgm:pt>
    <dgm:pt modelId="{873EF435-DD7B-4DAE-AE17-6AC664F0A1BF}" type="sibTrans" cxnId="{2F5D68DD-AA67-4FB0-9D83-D1F80E036A61}">
      <dgm:prSet/>
      <dgm:spPr/>
      <dgm:t>
        <a:bodyPr/>
        <a:lstStyle/>
        <a:p>
          <a:endParaRPr lang="en-US"/>
        </a:p>
      </dgm:t>
    </dgm:pt>
    <dgm:pt modelId="{820F388F-A05D-4B75-9F39-B20E8BC3A108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en-US" sz="1600" b="1" smtClean="0"/>
            <a:t>capacitatea de a studia</a:t>
          </a:r>
          <a:endParaRPr lang="en-US" sz="1600" b="1"/>
        </a:p>
      </dgm:t>
    </dgm:pt>
    <dgm:pt modelId="{7FB022D6-1DB7-4C07-A092-5672FEB1E64B}" type="parTrans" cxnId="{C49F8CBB-3E85-4D59-B38E-56F58F49049C}">
      <dgm:prSet/>
      <dgm:spPr/>
      <dgm:t>
        <a:bodyPr/>
        <a:lstStyle/>
        <a:p>
          <a:endParaRPr lang="en-US"/>
        </a:p>
      </dgm:t>
    </dgm:pt>
    <dgm:pt modelId="{1B407606-7F64-4E29-955E-5383C5B96F79}" type="sibTrans" cxnId="{C49F8CBB-3E85-4D59-B38E-56F58F49049C}">
      <dgm:prSet/>
      <dgm:spPr/>
      <dgm:t>
        <a:bodyPr/>
        <a:lstStyle/>
        <a:p>
          <a:endParaRPr lang="en-US"/>
        </a:p>
      </dgm:t>
    </dgm:pt>
    <dgm:pt modelId="{083BE80A-F418-404B-855F-96F3C60B04C2}" type="pres">
      <dgm:prSet presAssocID="{A11C1B1D-B7F0-4C59-B924-50690A854806}" presName="compositeShape" presStyleCnt="0">
        <dgm:presLayoutVars>
          <dgm:dir/>
          <dgm:resizeHandles/>
        </dgm:presLayoutVars>
      </dgm:prSet>
      <dgm:spPr/>
    </dgm:pt>
    <dgm:pt modelId="{6F2D4E7D-1282-4F4C-9D79-9A8AA42F6E2A}" type="pres">
      <dgm:prSet presAssocID="{A11C1B1D-B7F0-4C59-B924-50690A854806}" presName="pyramid" presStyleLbl="node1" presStyleIdx="0" presStyleCnt="1" custScaleX="112780" custScaleY="89816"/>
      <dgm:spPr/>
    </dgm:pt>
    <dgm:pt modelId="{C303EB59-578E-418D-8BC6-B8222F7A4047}" type="pres">
      <dgm:prSet presAssocID="{A11C1B1D-B7F0-4C59-B924-50690A854806}" presName="theList" presStyleCnt="0"/>
      <dgm:spPr/>
    </dgm:pt>
    <dgm:pt modelId="{44588DB5-76BD-4550-A291-AF2F1509B54D}" type="pres">
      <dgm:prSet presAssocID="{04957566-D380-404D-9ACD-0BA51E331587}" presName="aNode" presStyleLbl="fgAcc1" presStyleIdx="0" presStyleCnt="6" custScaleX="139050" custScaleY="702722" custLinFactY="55539" custLinFactNeighborX="3175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CC4666-8762-4F29-A9A6-B4F5C4ECB1FA}" type="pres">
      <dgm:prSet presAssocID="{04957566-D380-404D-9ACD-0BA51E331587}" presName="aSpace" presStyleCnt="0"/>
      <dgm:spPr/>
    </dgm:pt>
    <dgm:pt modelId="{56F81651-2212-48AE-BDA5-BD89FE0F5305}" type="pres">
      <dgm:prSet presAssocID="{CC9428F4-DC6C-4505-827F-7FF60DFE3DF8}" presName="aNode" presStyleLbl="fgAcc1" presStyleIdx="1" presStyleCnt="6" custScaleX="139050" custScaleY="702722" custLinFactY="92739" custLinFactNeighborX="3175" custLinFactNeighborY="100000">
        <dgm:presLayoutVars>
          <dgm:bulletEnabled val="1"/>
        </dgm:presLayoutVars>
      </dgm:prSet>
      <dgm:spPr/>
    </dgm:pt>
    <dgm:pt modelId="{6D12BCCF-598E-4A9F-AA6B-787F1F6C4552}" type="pres">
      <dgm:prSet presAssocID="{CC9428F4-DC6C-4505-827F-7FF60DFE3DF8}" presName="aSpace" presStyleCnt="0"/>
      <dgm:spPr/>
    </dgm:pt>
    <dgm:pt modelId="{7F01466A-7BBC-4839-8940-6315A2ACD03F}" type="pres">
      <dgm:prSet presAssocID="{A2EB940E-EA87-4E8D-94EA-1B3DF8625BCC}" presName="aNode" presStyleLbl="fgAcc1" presStyleIdx="2" presStyleCnt="6" custScaleX="118366" custScaleY="574225" custLinFactY="25150" custLinFactNeighborX="-80284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B7D55C-DC3F-41B7-ACF1-DF440B5769E1}" type="pres">
      <dgm:prSet presAssocID="{A2EB940E-EA87-4E8D-94EA-1B3DF8625BCC}" presName="aSpace" presStyleCnt="0"/>
      <dgm:spPr/>
    </dgm:pt>
    <dgm:pt modelId="{59D1BAF3-8244-4021-A58F-D544ADBBCD6F}" type="pres">
      <dgm:prSet presAssocID="{19719022-01E1-4FBE-BA59-71FAD9B84137}" presName="aNode" presStyleLbl="fgAcc1" presStyleIdx="3" presStyleCnt="6" custScaleX="139050" custScaleY="7027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5889BC-0691-40E8-AEC4-E628D5C1480F}" type="pres">
      <dgm:prSet presAssocID="{19719022-01E1-4FBE-BA59-71FAD9B84137}" presName="aSpace" presStyleCnt="0"/>
      <dgm:spPr/>
    </dgm:pt>
    <dgm:pt modelId="{173AF3F2-1C28-4AA3-9DA3-185C446028CD}" type="pres">
      <dgm:prSet presAssocID="{820F388F-A05D-4B75-9F39-B20E8BC3A108}" presName="aNode" presStyleLbl="fgAcc1" presStyleIdx="4" presStyleCnt="6" custScaleX="139050" custScaleY="702722">
        <dgm:presLayoutVars>
          <dgm:bulletEnabled val="1"/>
        </dgm:presLayoutVars>
      </dgm:prSet>
      <dgm:spPr/>
    </dgm:pt>
    <dgm:pt modelId="{A61BFE45-9C3E-494E-9BB6-2DB75F4794EE}" type="pres">
      <dgm:prSet presAssocID="{820F388F-A05D-4B75-9F39-B20E8BC3A108}" presName="aSpace" presStyleCnt="0"/>
      <dgm:spPr/>
    </dgm:pt>
    <dgm:pt modelId="{9358C5C4-10B0-4E93-BFB1-D13E8BFCF825}" type="pres">
      <dgm:prSet presAssocID="{51445B9C-EE34-4603-92E2-44DDEEED77CF}" presName="aNode" presStyleLbl="fgAcc1" presStyleIdx="5" presStyleCnt="6" custScaleX="139050" custScaleY="702722">
        <dgm:presLayoutVars>
          <dgm:bulletEnabled val="1"/>
        </dgm:presLayoutVars>
      </dgm:prSet>
      <dgm:spPr/>
    </dgm:pt>
    <dgm:pt modelId="{D239F63C-FEFD-474D-A1F3-7E13982990DC}" type="pres">
      <dgm:prSet presAssocID="{51445B9C-EE34-4603-92E2-44DDEEED77CF}" presName="aSpace" presStyleCnt="0"/>
      <dgm:spPr/>
    </dgm:pt>
  </dgm:ptLst>
  <dgm:cxnLst>
    <dgm:cxn modelId="{8098FC6F-F3B6-4C50-9672-43AE609B30BE}" type="presOf" srcId="{CC9428F4-DC6C-4505-827F-7FF60DFE3DF8}" destId="{56F81651-2212-48AE-BDA5-BD89FE0F5305}" srcOrd="0" destOrd="0" presId="urn:microsoft.com/office/officeart/2005/8/layout/pyramid2"/>
    <dgm:cxn modelId="{EC923E57-3D79-42A4-BC0C-9A4E6F925F20}" type="presOf" srcId="{A2EB940E-EA87-4E8D-94EA-1B3DF8625BCC}" destId="{7F01466A-7BBC-4839-8940-6315A2ACD03F}" srcOrd="0" destOrd="0" presId="urn:microsoft.com/office/officeart/2005/8/layout/pyramid2"/>
    <dgm:cxn modelId="{02B03874-D3BA-4499-BEF3-C4A698677777}" type="presOf" srcId="{19719022-01E1-4FBE-BA59-71FAD9B84137}" destId="{59D1BAF3-8244-4021-A58F-D544ADBBCD6F}" srcOrd="0" destOrd="0" presId="urn:microsoft.com/office/officeart/2005/8/layout/pyramid2"/>
    <dgm:cxn modelId="{2F5D68DD-AA67-4FB0-9D83-D1F80E036A61}" srcId="{A11C1B1D-B7F0-4C59-B924-50690A854806}" destId="{CC9428F4-DC6C-4505-827F-7FF60DFE3DF8}" srcOrd="1" destOrd="0" parTransId="{45CA452F-4370-4F8C-840D-1B4585A86EE3}" sibTransId="{873EF435-DD7B-4DAE-AE17-6AC664F0A1BF}"/>
    <dgm:cxn modelId="{B6B0D7A2-8246-41B6-AEC0-ECCE348B6A83}" srcId="{A11C1B1D-B7F0-4C59-B924-50690A854806}" destId="{A2EB940E-EA87-4E8D-94EA-1B3DF8625BCC}" srcOrd="2" destOrd="0" parTransId="{9A6EEAD8-40F6-437B-B8B0-607D540E8AD2}" sibTransId="{745FE21F-9D90-4ADA-AC6E-6EB55DCC6E53}"/>
    <dgm:cxn modelId="{E8D52471-8F46-4790-9415-6681E8C1AAC4}" type="presOf" srcId="{51445B9C-EE34-4603-92E2-44DDEEED77CF}" destId="{9358C5C4-10B0-4E93-BFB1-D13E8BFCF825}" srcOrd="0" destOrd="0" presId="urn:microsoft.com/office/officeart/2005/8/layout/pyramid2"/>
    <dgm:cxn modelId="{2B7C5D44-9715-40F1-809B-447FB3CC31A8}" srcId="{A11C1B1D-B7F0-4C59-B924-50690A854806}" destId="{04957566-D380-404D-9ACD-0BA51E331587}" srcOrd="0" destOrd="0" parTransId="{F2AAC2B0-AFE6-467F-9087-1C3F69DF8E63}" sibTransId="{235CF9CE-DD7E-4486-B633-B0A2EBF143E1}"/>
    <dgm:cxn modelId="{A282B2B8-AE11-4458-B45D-3F33019AF498}" type="presOf" srcId="{A11C1B1D-B7F0-4C59-B924-50690A854806}" destId="{083BE80A-F418-404B-855F-96F3C60B04C2}" srcOrd="0" destOrd="0" presId="urn:microsoft.com/office/officeart/2005/8/layout/pyramid2"/>
    <dgm:cxn modelId="{AFF41058-7C8E-46D9-9FF2-613B5AB79245}" srcId="{A11C1B1D-B7F0-4C59-B924-50690A854806}" destId="{19719022-01E1-4FBE-BA59-71FAD9B84137}" srcOrd="3" destOrd="0" parTransId="{C4C04324-4845-4F5D-B5C5-9BD59BEBE061}" sibTransId="{01FAB399-764D-425D-8744-E046FDF65D5F}"/>
    <dgm:cxn modelId="{C49F8CBB-3E85-4D59-B38E-56F58F49049C}" srcId="{A11C1B1D-B7F0-4C59-B924-50690A854806}" destId="{820F388F-A05D-4B75-9F39-B20E8BC3A108}" srcOrd="4" destOrd="0" parTransId="{7FB022D6-1DB7-4C07-A092-5672FEB1E64B}" sibTransId="{1B407606-7F64-4E29-955E-5383C5B96F79}"/>
    <dgm:cxn modelId="{31EB9710-EA8B-4B99-B227-D0074AB1050F}" srcId="{A11C1B1D-B7F0-4C59-B924-50690A854806}" destId="{51445B9C-EE34-4603-92E2-44DDEEED77CF}" srcOrd="5" destOrd="0" parTransId="{BEB7D36A-6C62-491E-8433-CA6F68D6A4E2}" sibTransId="{D2179514-DCA4-4837-A806-49C4281315FA}"/>
    <dgm:cxn modelId="{448DC28D-C493-42D6-8A79-84E325301F61}" type="presOf" srcId="{04957566-D380-404D-9ACD-0BA51E331587}" destId="{44588DB5-76BD-4550-A291-AF2F1509B54D}" srcOrd="0" destOrd="0" presId="urn:microsoft.com/office/officeart/2005/8/layout/pyramid2"/>
    <dgm:cxn modelId="{0A0E4247-A4BE-423A-8700-272718DB821C}" type="presOf" srcId="{820F388F-A05D-4B75-9F39-B20E8BC3A108}" destId="{173AF3F2-1C28-4AA3-9DA3-185C446028CD}" srcOrd="0" destOrd="0" presId="urn:microsoft.com/office/officeart/2005/8/layout/pyramid2"/>
    <dgm:cxn modelId="{836CFF58-5BE8-4427-9DC6-62F1D41C83A3}" type="presParOf" srcId="{083BE80A-F418-404B-855F-96F3C60B04C2}" destId="{6F2D4E7D-1282-4F4C-9D79-9A8AA42F6E2A}" srcOrd="0" destOrd="0" presId="urn:microsoft.com/office/officeart/2005/8/layout/pyramid2"/>
    <dgm:cxn modelId="{96377EF9-9D6C-4BA2-9E69-06CD7DE3CF52}" type="presParOf" srcId="{083BE80A-F418-404B-855F-96F3C60B04C2}" destId="{C303EB59-578E-418D-8BC6-B8222F7A4047}" srcOrd="1" destOrd="0" presId="urn:microsoft.com/office/officeart/2005/8/layout/pyramid2"/>
    <dgm:cxn modelId="{A54A2643-EC13-4C0E-A1D7-A4EC6357D63D}" type="presParOf" srcId="{C303EB59-578E-418D-8BC6-B8222F7A4047}" destId="{44588DB5-76BD-4550-A291-AF2F1509B54D}" srcOrd="0" destOrd="0" presId="urn:microsoft.com/office/officeart/2005/8/layout/pyramid2"/>
    <dgm:cxn modelId="{1E766BAA-4E3A-4E19-AEDA-FDF1AC2CBB2C}" type="presParOf" srcId="{C303EB59-578E-418D-8BC6-B8222F7A4047}" destId="{30CC4666-8762-4F29-A9A6-B4F5C4ECB1FA}" srcOrd="1" destOrd="0" presId="urn:microsoft.com/office/officeart/2005/8/layout/pyramid2"/>
    <dgm:cxn modelId="{F5874394-A09D-4EB1-B4F2-5F1FAC18B5DB}" type="presParOf" srcId="{C303EB59-578E-418D-8BC6-B8222F7A4047}" destId="{56F81651-2212-48AE-BDA5-BD89FE0F5305}" srcOrd="2" destOrd="0" presId="urn:microsoft.com/office/officeart/2005/8/layout/pyramid2"/>
    <dgm:cxn modelId="{DEE6B891-8927-40E4-95B5-43214A979E63}" type="presParOf" srcId="{C303EB59-578E-418D-8BC6-B8222F7A4047}" destId="{6D12BCCF-598E-4A9F-AA6B-787F1F6C4552}" srcOrd="3" destOrd="0" presId="urn:microsoft.com/office/officeart/2005/8/layout/pyramid2"/>
    <dgm:cxn modelId="{806D4EC9-53D6-44E7-9582-C1878B6F4430}" type="presParOf" srcId="{C303EB59-578E-418D-8BC6-B8222F7A4047}" destId="{7F01466A-7BBC-4839-8940-6315A2ACD03F}" srcOrd="4" destOrd="0" presId="urn:microsoft.com/office/officeart/2005/8/layout/pyramid2"/>
    <dgm:cxn modelId="{AA8B0BB6-A58C-42AE-BE05-D8C67D63CD96}" type="presParOf" srcId="{C303EB59-578E-418D-8BC6-B8222F7A4047}" destId="{61B7D55C-DC3F-41B7-ACF1-DF440B5769E1}" srcOrd="5" destOrd="0" presId="urn:microsoft.com/office/officeart/2005/8/layout/pyramid2"/>
    <dgm:cxn modelId="{CAC63960-CA0F-4527-82D3-64B02ECA71A3}" type="presParOf" srcId="{C303EB59-578E-418D-8BC6-B8222F7A4047}" destId="{59D1BAF3-8244-4021-A58F-D544ADBBCD6F}" srcOrd="6" destOrd="0" presId="urn:microsoft.com/office/officeart/2005/8/layout/pyramid2"/>
    <dgm:cxn modelId="{86163BE9-A10B-4AA9-A59A-63804844749C}" type="presParOf" srcId="{C303EB59-578E-418D-8BC6-B8222F7A4047}" destId="{CE5889BC-0691-40E8-AEC4-E628D5C1480F}" srcOrd="7" destOrd="0" presId="urn:microsoft.com/office/officeart/2005/8/layout/pyramid2"/>
    <dgm:cxn modelId="{8C36D7FB-50D1-473F-AE15-0897AA904F0C}" type="presParOf" srcId="{C303EB59-578E-418D-8BC6-B8222F7A4047}" destId="{173AF3F2-1C28-4AA3-9DA3-185C446028CD}" srcOrd="8" destOrd="0" presId="urn:microsoft.com/office/officeart/2005/8/layout/pyramid2"/>
    <dgm:cxn modelId="{4F37D40F-EADC-4A9A-A295-4F444FD3C00B}" type="presParOf" srcId="{C303EB59-578E-418D-8BC6-B8222F7A4047}" destId="{A61BFE45-9C3E-494E-9BB6-2DB75F4794EE}" srcOrd="9" destOrd="0" presId="urn:microsoft.com/office/officeart/2005/8/layout/pyramid2"/>
    <dgm:cxn modelId="{A67255FE-F6D4-4EA9-8A9C-CE9C85520720}" type="presParOf" srcId="{C303EB59-578E-418D-8BC6-B8222F7A4047}" destId="{9358C5C4-10B0-4E93-BFB1-D13E8BFCF825}" srcOrd="10" destOrd="0" presId="urn:microsoft.com/office/officeart/2005/8/layout/pyramid2"/>
    <dgm:cxn modelId="{14A5F6FE-4C04-4C80-B76A-C88ACCCAA1E6}" type="presParOf" srcId="{C303EB59-578E-418D-8BC6-B8222F7A4047}" destId="{D239F63C-FEFD-474D-A1F3-7E13982990DC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8341E5-19CE-430E-883E-2A7E7B18CA67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B4499D-AFE4-4CB5-AB7F-CFC8B9CAC22F}">
      <dgm:prSet phldrT="[Text]"/>
      <dgm:spPr/>
      <dgm:t>
        <a:bodyPr/>
        <a:lstStyle/>
        <a:p>
          <a:pPr algn="ctr"/>
          <a:r>
            <a:rPr lang="ro-RO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 ajută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C86049D-D651-4725-A8D2-103C13332A49}" type="parTrans" cxnId="{F16F3CFF-3724-4286-B2D5-12A4E5851C83}">
      <dgm:prSet/>
      <dgm:spPr/>
      <dgm:t>
        <a:bodyPr/>
        <a:lstStyle/>
        <a:p>
          <a:pPr algn="ctr"/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D0B3EDA-08E5-4E3C-8AA3-D033ABF637BD}" type="sibTrans" cxnId="{F16F3CFF-3724-4286-B2D5-12A4E5851C83}">
      <dgm:prSet/>
      <dgm:spPr/>
      <dgm:t>
        <a:bodyPr/>
        <a:lstStyle/>
        <a:p>
          <a:pPr algn="ctr"/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E66B59A-3BA1-4B74-BE8B-599E85E56B57}">
      <dgm:prSet phldrT="[Text]"/>
      <dgm:spPr/>
      <dgm:t>
        <a:bodyPr/>
        <a:lstStyle/>
        <a:p>
          <a:pPr algn="ctr"/>
          <a:r>
            <a:rPr lang="ro-RO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Să descoperi înțelesuri ascunse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95AC513-FFD9-4CAF-947F-A09366FD1ABB}" type="parTrans" cxnId="{564CA83D-1F0B-4B7E-B6BF-C9F466A64A31}">
      <dgm:prSet/>
      <dgm:spPr/>
      <dgm:t>
        <a:bodyPr/>
        <a:lstStyle/>
        <a:p>
          <a:pPr algn="ctr"/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BC7E530-F484-48FF-848A-607229EF6846}" type="sibTrans" cxnId="{564CA83D-1F0B-4B7E-B6BF-C9F466A64A31}">
      <dgm:prSet/>
      <dgm:spPr/>
      <dgm:t>
        <a:bodyPr/>
        <a:lstStyle/>
        <a:p>
          <a:pPr algn="ctr"/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E99686A-2C89-4E39-A21D-4F46C64A63B1}">
      <dgm:prSet phldrT="[Text]"/>
      <dgm:spPr/>
      <dgm:t>
        <a:bodyPr/>
        <a:lstStyle/>
        <a:p>
          <a:pPr algn="ctr"/>
          <a:r>
            <a:rPr lang="ro-RO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Să economisești timp, să te organizezi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822FE66-B1F9-43FA-A3B7-D55035E6C740}" type="parTrans" cxnId="{6D9A3224-DDAC-4894-A61E-7B35EE27DFA1}">
      <dgm:prSet/>
      <dgm:spPr/>
      <dgm:t>
        <a:bodyPr/>
        <a:lstStyle/>
        <a:p>
          <a:pPr algn="ctr"/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0CD9B69-818D-49A5-BAB8-A435E298FA95}" type="sibTrans" cxnId="{6D9A3224-DDAC-4894-A61E-7B35EE27DFA1}">
      <dgm:prSet/>
      <dgm:spPr/>
      <dgm:t>
        <a:bodyPr/>
        <a:lstStyle/>
        <a:p>
          <a:pPr algn="ctr"/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6514151-8119-430B-9ABC-4F4E8E2CCB7C}">
      <dgm:prSet phldrT="[Text]"/>
      <dgm:spPr/>
      <dgm:t>
        <a:bodyPr/>
        <a:lstStyle/>
        <a:p>
          <a:pPr algn="ctr"/>
          <a:r>
            <a:rPr lang="ro-RO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Să faci asocieri creative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BF77B91-02BD-4FB5-80E9-792E6F763F72}" type="parTrans" cxnId="{FF1765A0-459C-4393-A27B-76F46ED34752}">
      <dgm:prSet/>
      <dgm:spPr/>
      <dgm:t>
        <a:bodyPr/>
        <a:lstStyle/>
        <a:p>
          <a:pPr algn="ctr"/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3E3FA41-6C9F-4956-8545-02B2E5AA8AFD}" type="sibTrans" cxnId="{FF1765A0-459C-4393-A27B-76F46ED34752}">
      <dgm:prSet/>
      <dgm:spPr/>
      <dgm:t>
        <a:bodyPr/>
        <a:lstStyle/>
        <a:p>
          <a:pPr algn="ctr"/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15045B7-B72C-412B-834D-7D89A317D5E5}">
      <dgm:prSet phldrT="[Text]"/>
      <dgm:spPr/>
      <dgm:t>
        <a:bodyPr/>
        <a:lstStyle/>
        <a:p>
          <a:pPr algn="ctr"/>
          <a:r>
            <a:rPr lang="ro-RO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Să faci procesul de învățare plăcut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EF7E048-9337-4EFE-B3EA-BBDEBF1D7CE8}" type="parTrans" cxnId="{FBA5B8A6-ED6F-4B3A-9CCC-93707FB461DA}">
      <dgm:prSet/>
      <dgm:spPr/>
      <dgm:t>
        <a:bodyPr/>
        <a:lstStyle/>
        <a:p>
          <a:pPr algn="ctr"/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3824F92-0DC0-46A6-B659-77D8C3418C80}" type="sibTrans" cxnId="{FBA5B8A6-ED6F-4B3A-9CCC-93707FB461DA}">
      <dgm:prSet/>
      <dgm:spPr/>
      <dgm:t>
        <a:bodyPr/>
        <a:lstStyle/>
        <a:p>
          <a:pPr algn="ctr"/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514274A-29F3-4F1A-9AC3-091523962F9B}">
      <dgm:prSet phldrT="[Text]"/>
      <dgm:spPr/>
      <dgm:t>
        <a:bodyPr/>
        <a:lstStyle/>
        <a:p>
          <a:pPr algn="ctr"/>
          <a:r>
            <a:rPr lang="ro-RO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Să îți clarifici termenii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4E578DE-9388-4DC0-90C8-032E0BF7B012}" type="parTrans" cxnId="{F3211915-14CC-45E3-A3B6-8AF0D696CE33}">
      <dgm:prSet/>
      <dgm:spPr/>
      <dgm:t>
        <a:bodyPr/>
        <a:lstStyle/>
        <a:p>
          <a:pPr algn="ctr"/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C414882-4876-4847-B047-33FA3FCCACCC}" type="sibTrans" cxnId="{F3211915-14CC-45E3-A3B6-8AF0D696CE33}">
      <dgm:prSet/>
      <dgm:spPr/>
      <dgm:t>
        <a:bodyPr/>
        <a:lstStyle/>
        <a:p>
          <a:pPr algn="ctr"/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AE2BA5B-D163-42B0-A3E5-DA7103CD74E5}">
      <dgm:prSet phldrT="[Text]"/>
      <dgm:spPr/>
      <dgm:t>
        <a:bodyPr/>
        <a:lstStyle/>
        <a:p>
          <a:pPr algn="ctr"/>
          <a:r>
            <a:rPr lang="ro-RO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Să ilustrezi ce ai învățat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B481A41-8353-4E04-91F0-970C578AD182}" type="sibTrans" cxnId="{2749B53E-3447-498E-A000-D22B4049610B}">
      <dgm:prSet/>
      <dgm:spPr/>
      <dgm:t>
        <a:bodyPr/>
        <a:lstStyle/>
        <a:p>
          <a:pPr algn="ctr"/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BB42E68-0AA7-4639-B5AB-F89708E927E0}" type="parTrans" cxnId="{2749B53E-3447-498E-A000-D22B4049610B}">
      <dgm:prSet/>
      <dgm:spPr/>
      <dgm:t>
        <a:bodyPr/>
        <a:lstStyle/>
        <a:p>
          <a:pPr algn="ctr"/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CB940EB-4C2E-4018-82CA-24386F89399B}" type="pres">
      <dgm:prSet presAssocID="{008341E5-19CE-430E-883E-2A7E7B18CA67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7FD6199F-FFF7-48F0-906C-D8FB038BEED2}" type="pres">
      <dgm:prSet presAssocID="{B1B4499D-AFE4-4CB5-AB7F-CFC8B9CAC22F}" presName="Parent" presStyleLbl="node0" presStyleIdx="0" presStyleCnt="1">
        <dgm:presLayoutVars>
          <dgm:chMax val="6"/>
          <dgm:chPref val="6"/>
        </dgm:presLayoutVars>
      </dgm:prSet>
      <dgm:spPr/>
    </dgm:pt>
    <dgm:pt modelId="{7929DEBA-1ECD-4965-A138-5BB6DD60F96D}" type="pres">
      <dgm:prSet presAssocID="{5E66B59A-3BA1-4B74-BE8B-599E85E56B57}" presName="Accent1" presStyleCnt="0"/>
      <dgm:spPr/>
    </dgm:pt>
    <dgm:pt modelId="{B5D43D1B-9C60-4CB8-A050-8D1691770765}" type="pres">
      <dgm:prSet presAssocID="{5E66B59A-3BA1-4B74-BE8B-599E85E56B57}" presName="Accent" presStyleLbl="bgShp" presStyleIdx="0" presStyleCnt="6"/>
      <dgm:spPr/>
    </dgm:pt>
    <dgm:pt modelId="{F2263ED6-C03A-47B1-B13A-A6AD533E136F}" type="pres">
      <dgm:prSet presAssocID="{5E66B59A-3BA1-4B74-BE8B-599E85E56B57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9E2C67-5E5F-4193-947F-47AA5AD22BDC}" type="pres">
      <dgm:prSet presAssocID="{7AE2BA5B-D163-42B0-A3E5-DA7103CD74E5}" presName="Accent2" presStyleCnt="0"/>
      <dgm:spPr/>
    </dgm:pt>
    <dgm:pt modelId="{F00462EB-4B98-45B8-9486-403BEA51AFF3}" type="pres">
      <dgm:prSet presAssocID="{7AE2BA5B-D163-42B0-A3E5-DA7103CD74E5}" presName="Accent" presStyleLbl="bgShp" presStyleIdx="1" presStyleCnt="6"/>
      <dgm:spPr/>
    </dgm:pt>
    <dgm:pt modelId="{A519EA27-062A-4723-B84C-09A409ECD308}" type="pres">
      <dgm:prSet presAssocID="{7AE2BA5B-D163-42B0-A3E5-DA7103CD74E5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006057-39B2-4E83-BE4A-4914DFCA3F21}" type="pres">
      <dgm:prSet presAssocID="{4E99686A-2C89-4E39-A21D-4F46C64A63B1}" presName="Accent3" presStyleCnt="0"/>
      <dgm:spPr/>
    </dgm:pt>
    <dgm:pt modelId="{E3222246-9F35-4D1D-95B7-CC7527B64345}" type="pres">
      <dgm:prSet presAssocID="{4E99686A-2C89-4E39-A21D-4F46C64A63B1}" presName="Accent" presStyleLbl="bgShp" presStyleIdx="2" presStyleCnt="6"/>
      <dgm:spPr/>
    </dgm:pt>
    <dgm:pt modelId="{C7E7A92E-29E7-40BC-B824-9A9240FEE53C}" type="pres">
      <dgm:prSet presAssocID="{4E99686A-2C89-4E39-A21D-4F46C64A63B1}" presName="Child3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D76BB69C-FCC5-42D2-A46D-80F9FE23EA10}" type="pres">
      <dgm:prSet presAssocID="{F6514151-8119-430B-9ABC-4F4E8E2CCB7C}" presName="Accent4" presStyleCnt="0"/>
      <dgm:spPr/>
    </dgm:pt>
    <dgm:pt modelId="{8F45F890-3E79-4613-A4C9-E673B724D204}" type="pres">
      <dgm:prSet presAssocID="{F6514151-8119-430B-9ABC-4F4E8E2CCB7C}" presName="Accent" presStyleLbl="bgShp" presStyleIdx="3" presStyleCnt="6"/>
      <dgm:spPr/>
    </dgm:pt>
    <dgm:pt modelId="{D8BD18E2-313F-4720-83C2-86660E34818B}" type="pres">
      <dgm:prSet presAssocID="{F6514151-8119-430B-9ABC-4F4E8E2CCB7C}" presName="Child4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4D81E8F9-73F5-4808-B627-74B83C2F2748}" type="pres">
      <dgm:prSet presAssocID="{215045B7-B72C-412B-834D-7D89A317D5E5}" presName="Accent5" presStyleCnt="0"/>
      <dgm:spPr/>
    </dgm:pt>
    <dgm:pt modelId="{1806E817-C69E-4D69-AB7D-A98A0CE4CAD0}" type="pres">
      <dgm:prSet presAssocID="{215045B7-B72C-412B-834D-7D89A317D5E5}" presName="Accent" presStyleLbl="bgShp" presStyleIdx="4" presStyleCnt="6"/>
      <dgm:spPr/>
    </dgm:pt>
    <dgm:pt modelId="{5D7F04C7-7708-4BF9-843D-67525FDF8054}" type="pres">
      <dgm:prSet presAssocID="{215045B7-B72C-412B-834D-7D89A317D5E5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C77E07-8995-4F5A-A0D1-6E058DA35EDA}" type="pres">
      <dgm:prSet presAssocID="{2514274A-29F3-4F1A-9AC3-091523962F9B}" presName="Accent6" presStyleCnt="0"/>
      <dgm:spPr/>
    </dgm:pt>
    <dgm:pt modelId="{25DD2628-7293-456B-938F-7A3879DFA86D}" type="pres">
      <dgm:prSet presAssocID="{2514274A-29F3-4F1A-9AC3-091523962F9B}" presName="Accent" presStyleLbl="bgShp" presStyleIdx="5" presStyleCnt="6"/>
      <dgm:spPr/>
    </dgm:pt>
    <dgm:pt modelId="{6DB8CDBD-AE26-4196-8CE8-AAC0CEA351FF}" type="pres">
      <dgm:prSet presAssocID="{2514274A-29F3-4F1A-9AC3-091523962F9B}" presName="Child6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FF1765A0-459C-4393-A27B-76F46ED34752}" srcId="{B1B4499D-AFE4-4CB5-AB7F-CFC8B9CAC22F}" destId="{F6514151-8119-430B-9ABC-4F4E8E2CCB7C}" srcOrd="3" destOrd="0" parTransId="{4BF77B91-02BD-4FB5-80E9-792E6F763F72}" sibTransId="{83E3FA41-6C9F-4956-8545-02B2E5AA8AFD}"/>
    <dgm:cxn modelId="{F16F3CFF-3724-4286-B2D5-12A4E5851C83}" srcId="{008341E5-19CE-430E-883E-2A7E7B18CA67}" destId="{B1B4499D-AFE4-4CB5-AB7F-CFC8B9CAC22F}" srcOrd="0" destOrd="0" parTransId="{2C86049D-D651-4725-A8D2-103C13332A49}" sibTransId="{1D0B3EDA-08E5-4E3C-8AA3-D033ABF637BD}"/>
    <dgm:cxn modelId="{564CA83D-1F0B-4B7E-B6BF-C9F466A64A31}" srcId="{B1B4499D-AFE4-4CB5-AB7F-CFC8B9CAC22F}" destId="{5E66B59A-3BA1-4B74-BE8B-599E85E56B57}" srcOrd="0" destOrd="0" parTransId="{895AC513-FFD9-4CAF-947F-A09366FD1ABB}" sibTransId="{ABC7E530-F484-48FF-848A-607229EF6846}"/>
    <dgm:cxn modelId="{6D9A3224-DDAC-4894-A61E-7B35EE27DFA1}" srcId="{B1B4499D-AFE4-4CB5-AB7F-CFC8B9CAC22F}" destId="{4E99686A-2C89-4E39-A21D-4F46C64A63B1}" srcOrd="2" destOrd="0" parTransId="{6822FE66-B1F9-43FA-A3B7-D55035E6C740}" sibTransId="{50CD9B69-818D-49A5-BAB8-A435E298FA95}"/>
    <dgm:cxn modelId="{6E1DA945-F473-4C8C-B328-6E2CF08ADB3C}" type="presOf" srcId="{215045B7-B72C-412B-834D-7D89A317D5E5}" destId="{5D7F04C7-7708-4BF9-843D-67525FDF8054}" srcOrd="0" destOrd="0" presId="urn:microsoft.com/office/officeart/2011/layout/HexagonRadial"/>
    <dgm:cxn modelId="{7F482B16-56E4-4DD2-AEA4-BA22A462A87C}" type="presOf" srcId="{7AE2BA5B-D163-42B0-A3E5-DA7103CD74E5}" destId="{A519EA27-062A-4723-B84C-09A409ECD308}" srcOrd="0" destOrd="0" presId="urn:microsoft.com/office/officeart/2011/layout/HexagonRadial"/>
    <dgm:cxn modelId="{AA7F51B9-FFEE-4F76-A8BA-F741BA65D721}" type="presOf" srcId="{008341E5-19CE-430E-883E-2A7E7B18CA67}" destId="{DCB940EB-4C2E-4018-82CA-24386F89399B}" srcOrd="0" destOrd="0" presId="urn:microsoft.com/office/officeart/2011/layout/HexagonRadial"/>
    <dgm:cxn modelId="{2749B53E-3447-498E-A000-D22B4049610B}" srcId="{B1B4499D-AFE4-4CB5-AB7F-CFC8B9CAC22F}" destId="{7AE2BA5B-D163-42B0-A3E5-DA7103CD74E5}" srcOrd="1" destOrd="0" parTransId="{EBB42E68-0AA7-4639-B5AB-F89708E927E0}" sibTransId="{EB481A41-8353-4E04-91F0-970C578AD182}"/>
    <dgm:cxn modelId="{81426D21-895B-44E3-A401-E90B03C8F7BE}" type="presOf" srcId="{4E99686A-2C89-4E39-A21D-4F46C64A63B1}" destId="{C7E7A92E-29E7-40BC-B824-9A9240FEE53C}" srcOrd="0" destOrd="0" presId="urn:microsoft.com/office/officeart/2011/layout/HexagonRadial"/>
    <dgm:cxn modelId="{28B56DE2-60CC-4145-92D3-D8FCAC16EF0B}" type="presOf" srcId="{2514274A-29F3-4F1A-9AC3-091523962F9B}" destId="{6DB8CDBD-AE26-4196-8CE8-AAC0CEA351FF}" srcOrd="0" destOrd="0" presId="urn:microsoft.com/office/officeart/2011/layout/HexagonRadial"/>
    <dgm:cxn modelId="{F3211915-14CC-45E3-A3B6-8AF0D696CE33}" srcId="{B1B4499D-AFE4-4CB5-AB7F-CFC8B9CAC22F}" destId="{2514274A-29F3-4F1A-9AC3-091523962F9B}" srcOrd="5" destOrd="0" parTransId="{C4E578DE-9388-4DC0-90C8-032E0BF7B012}" sibTransId="{9C414882-4876-4847-B047-33FA3FCCACCC}"/>
    <dgm:cxn modelId="{33866DB4-0F65-4D63-B68A-F6065DA96365}" type="presOf" srcId="{F6514151-8119-430B-9ABC-4F4E8E2CCB7C}" destId="{D8BD18E2-313F-4720-83C2-86660E34818B}" srcOrd="0" destOrd="0" presId="urn:microsoft.com/office/officeart/2011/layout/HexagonRadial"/>
    <dgm:cxn modelId="{FBA5B8A6-ED6F-4B3A-9CCC-93707FB461DA}" srcId="{B1B4499D-AFE4-4CB5-AB7F-CFC8B9CAC22F}" destId="{215045B7-B72C-412B-834D-7D89A317D5E5}" srcOrd="4" destOrd="0" parTransId="{6EF7E048-9337-4EFE-B3EA-BBDEBF1D7CE8}" sibTransId="{03824F92-0DC0-46A6-B659-77D8C3418C80}"/>
    <dgm:cxn modelId="{0409A294-4108-42B0-9F66-8EE025DD51A9}" type="presOf" srcId="{B1B4499D-AFE4-4CB5-AB7F-CFC8B9CAC22F}" destId="{7FD6199F-FFF7-48F0-906C-D8FB038BEED2}" srcOrd="0" destOrd="0" presId="urn:microsoft.com/office/officeart/2011/layout/HexagonRadial"/>
    <dgm:cxn modelId="{6728AFBD-930A-4848-9D75-7C3D8DA62AFF}" type="presOf" srcId="{5E66B59A-3BA1-4B74-BE8B-599E85E56B57}" destId="{F2263ED6-C03A-47B1-B13A-A6AD533E136F}" srcOrd="0" destOrd="0" presId="urn:microsoft.com/office/officeart/2011/layout/HexagonRadial"/>
    <dgm:cxn modelId="{816B25E2-0E9B-4A03-B264-433F725B17E3}" type="presParOf" srcId="{DCB940EB-4C2E-4018-82CA-24386F89399B}" destId="{7FD6199F-FFF7-48F0-906C-D8FB038BEED2}" srcOrd="0" destOrd="0" presId="urn:microsoft.com/office/officeart/2011/layout/HexagonRadial"/>
    <dgm:cxn modelId="{72A978CA-2673-4226-A738-6EBC79CFA06E}" type="presParOf" srcId="{DCB940EB-4C2E-4018-82CA-24386F89399B}" destId="{7929DEBA-1ECD-4965-A138-5BB6DD60F96D}" srcOrd="1" destOrd="0" presId="urn:microsoft.com/office/officeart/2011/layout/HexagonRadial"/>
    <dgm:cxn modelId="{C9D6FED6-FBEC-4490-8D77-DB8281A54511}" type="presParOf" srcId="{7929DEBA-1ECD-4965-A138-5BB6DD60F96D}" destId="{B5D43D1B-9C60-4CB8-A050-8D1691770765}" srcOrd="0" destOrd="0" presId="urn:microsoft.com/office/officeart/2011/layout/HexagonRadial"/>
    <dgm:cxn modelId="{3B363ECD-A881-4646-A881-78F2BD29AF7B}" type="presParOf" srcId="{DCB940EB-4C2E-4018-82CA-24386F89399B}" destId="{F2263ED6-C03A-47B1-B13A-A6AD533E136F}" srcOrd="2" destOrd="0" presId="urn:microsoft.com/office/officeart/2011/layout/HexagonRadial"/>
    <dgm:cxn modelId="{0FDC4D76-1FEA-4816-9EDE-661FEAB9719E}" type="presParOf" srcId="{DCB940EB-4C2E-4018-82CA-24386F89399B}" destId="{B29E2C67-5E5F-4193-947F-47AA5AD22BDC}" srcOrd="3" destOrd="0" presId="urn:microsoft.com/office/officeart/2011/layout/HexagonRadial"/>
    <dgm:cxn modelId="{9D9BEFEA-0D64-425A-B23C-3EEB4691995E}" type="presParOf" srcId="{B29E2C67-5E5F-4193-947F-47AA5AD22BDC}" destId="{F00462EB-4B98-45B8-9486-403BEA51AFF3}" srcOrd="0" destOrd="0" presId="urn:microsoft.com/office/officeart/2011/layout/HexagonRadial"/>
    <dgm:cxn modelId="{F89A63E6-5844-4EA7-964A-5EE9CF28B520}" type="presParOf" srcId="{DCB940EB-4C2E-4018-82CA-24386F89399B}" destId="{A519EA27-062A-4723-B84C-09A409ECD308}" srcOrd="4" destOrd="0" presId="urn:microsoft.com/office/officeart/2011/layout/HexagonRadial"/>
    <dgm:cxn modelId="{32361A47-A399-4349-AAE1-CBEF483212EF}" type="presParOf" srcId="{DCB940EB-4C2E-4018-82CA-24386F89399B}" destId="{60006057-39B2-4E83-BE4A-4914DFCA3F21}" srcOrd="5" destOrd="0" presId="urn:microsoft.com/office/officeart/2011/layout/HexagonRadial"/>
    <dgm:cxn modelId="{DE3B694A-96BC-4649-91B2-40EA5BE03269}" type="presParOf" srcId="{60006057-39B2-4E83-BE4A-4914DFCA3F21}" destId="{E3222246-9F35-4D1D-95B7-CC7527B64345}" srcOrd="0" destOrd="0" presId="urn:microsoft.com/office/officeart/2011/layout/HexagonRadial"/>
    <dgm:cxn modelId="{95687F2A-2DFB-4B53-9186-DF393223C887}" type="presParOf" srcId="{DCB940EB-4C2E-4018-82CA-24386F89399B}" destId="{C7E7A92E-29E7-40BC-B824-9A9240FEE53C}" srcOrd="6" destOrd="0" presId="urn:microsoft.com/office/officeart/2011/layout/HexagonRadial"/>
    <dgm:cxn modelId="{E7FA3B13-F16D-466D-96C6-B48E6651AC5A}" type="presParOf" srcId="{DCB940EB-4C2E-4018-82CA-24386F89399B}" destId="{D76BB69C-FCC5-42D2-A46D-80F9FE23EA10}" srcOrd="7" destOrd="0" presId="urn:microsoft.com/office/officeart/2011/layout/HexagonRadial"/>
    <dgm:cxn modelId="{EC004F91-A69F-4910-9C77-A00D5A0834D1}" type="presParOf" srcId="{D76BB69C-FCC5-42D2-A46D-80F9FE23EA10}" destId="{8F45F890-3E79-4613-A4C9-E673B724D204}" srcOrd="0" destOrd="0" presId="urn:microsoft.com/office/officeart/2011/layout/HexagonRadial"/>
    <dgm:cxn modelId="{38B3E5E5-FBDD-4FAF-9915-EC42A041A1C9}" type="presParOf" srcId="{DCB940EB-4C2E-4018-82CA-24386F89399B}" destId="{D8BD18E2-313F-4720-83C2-86660E34818B}" srcOrd="8" destOrd="0" presId="urn:microsoft.com/office/officeart/2011/layout/HexagonRadial"/>
    <dgm:cxn modelId="{2D956F1B-FEE0-483B-9433-714D4ACA6DD0}" type="presParOf" srcId="{DCB940EB-4C2E-4018-82CA-24386F89399B}" destId="{4D81E8F9-73F5-4808-B627-74B83C2F2748}" srcOrd="9" destOrd="0" presId="urn:microsoft.com/office/officeart/2011/layout/HexagonRadial"/>
    <dgm:cxn modelId="{F9BA88BF-4F85-494E-B2AB-AFF343A4D765}" type="presParOf" srcId="{4D81E8F9-73F5-4808-B627-74B83C2F2748}" destId="{1806E817-C69E-4D69-AB7D-A98A0CE4CAD0}" srcOrd="0" destOrd="0" presId="urn:microsoft.com/office/officeart/2011/layout/HexagonRadial"/>
    <dgm:cxn modelId="{AF6F6937-FAED-48C3-B2C8-6FFF2362F621}" type="presParOf" srcId="{DCB940EB-4C2E-4018-82CA-24386F89399B}" destId="{5D7F04C7-7708-4BF9-843D-67525FDF8054}" srcOrd="10" destOrd="0" presId="urn:microsoft.com/office/officeart/2011/layout/HexagonRadial"/>
    <dgm:cxn modelId="{303F31E5-D455-46E2-9DAC-F8F8236D114B}" type="presParOf" srcId="{DCB940EB-4C2E-4018-82CA-24386F89399B}" destId="{89C77E07-8995-4F5A-A0D1-6E058DA35EDA}" srcOrd="11" destOrd="0" presId="urn:microsoft.com/office/officeart/2011/layout/HexagonRadial"/>
    <dgm:cxn modelId="{03738C1E-EFCD-4E4D-899C-95D09DDB4BF0}" type="presParOf" srcId="{89C77E07-8995-4F5A-A0D1-6E058DA35EDA}" destId="{25DD2628-7293-456B-938F-7A3879DFA86D}" srcOrd="0" destOrd="0" presId="urn:microsoft.com/office/officeart/2011/layout/HexagonRadial"/>
    <dgm:cxn modelId="{E52743F0-C75D-4FFF-907B-65C4341115FA}" type="presParOf" srcId="{DCB940EB-4C2E-4018-82CA-24386F89399B}" destId="{6DB8CDBD-AE26-4196-8CE8-AAC0CEA351FF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2D4E7D-1282-4F4C-9D79-9A8AA42F6E2A}">
      <dsp:nvSpPr>
        <dsp:cNvPr id="0" name=""/>
        <dsp:cNvSpPr/>
      </dsp:nvSpPr>
      <dsp:spPr>
        <a:xfrm>
          <a:off x="479012" y="231802"/>
          <a:ext cx="3494517" cy="4088675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588DB5-76BD-4550-A291-AF2F1509B54D}">
      <dsp:nvSpPr>
        <dsp:cNvPr id="0" name=""/>
        <dsp:cNvSpPr/>
      </dsp:nvSpPr>
      <dsp:spPr>
        <a:xfrm>
          <a:off x="1896975" y="515100"/>
          <a:ext cx="2800525" cy="614649"/>
        </a:xfrm>
        <a:prstGeom prst="roundRect">
          <a:avLst/>
        </a:prstGeom>
        <a:gradFill rotWithShape="1">
          <a:gsLst>
            <a:gs pos="0">
              <a:schemeClr val="accent1">
                <a:tint val="20000"/>
                <a:satMod val="180000"/>
                <a:lumMod val="98000"/>
              </a:schemeClr>
            </a:gs>
            <a:gs pos="40000">
              <a:schemeClr val="accent1">
                <a:tint val="30000"/>
                <a:satMod val="260000"/>
                <a:lumMod val="84000"/>
              </a:schemeClr>
            </a:gs>
            <a:gs pos="100000">
              <a:schemeClr val="accent1">
                <a:tint val="100000"/>
                <a:satMod val="110000"/>
                <a:lumMod val="100000"/>
              </a:schemeClr>
            </a:gs>
          </a:gsLst>
          <a:lin ang="5040000" scaled="1"/>
        </a:gradFill>
        <a:ln w="9525" cap="flat" cmpd="sng" algn="ctr">
          <a:solidFill>
            <a:schemeClr val="accent1"/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/>
            <a:t>capacitatea</a:t>
          </a:r>
          <a:r>
            <a:rPr lang="en-US" sz="1600" b="1" kern="1200" dirty="0" smtClean="0"/>
            <a:t> de a </a:t>
          </a:r>
          <a:r>
            <a:rPr lang="en-US" sz="1600" b="1" kern="1200" dirty="0" err="1" smtClean="0"/>
            <a:t>vedea</a:t>
          </a:r>
          <a:r>
            <a:rPr lang="en-US" sz="1600" b="1" kern="1200" dirty="0" smtClean="0"/>
            <a:t> </a:t>
          </a:r>
          <a:r>
            <a:rPr lang="en-US" sz="1600" b="1" kern="1200" dirty="0" err="1" smtClean="0"/>
            <a:t>situa</a:t>
          </a:r>
          <a:r>
            <a:rPr lang="ro-RO" sz="1600" b="1" kern="1200" dirty="0" smtClean="0"/>
            <a:t>ț</a:t>
          </a:r>
          <a:r>
            <a:rPr lang="en-US" sz="1600" b="1" kern="1200" dirty="0" err="1" smtClean="0"/>
            <a:t>iile</a:t>
          </a:r>
          <a:r>
            <a:rPr lang="en-US" sz="1600" b="1" kern="1200" dirty="0" smtClean="0"/>
            <a:t> ca un </a:t>
          </a:r>
          <a:r>
            <a:rPr lang="ro-RO" sz="1600" b="1" kern="1200" dirty="0" smtClean="0"/>
            <a:t>î</a:t>
          </a:r>
          <a:r>
            <a:rPr lang="en-US" sz="1600" b="1" kern="1200" dirty="0" err="1" smtClean="0"/>
            <a:t>ntreg</a:t>
          </a:r>
          <a:r>
            <a:rPr lang="en-US" sz="1600" b="1" kern="1200" dirty="0" smtClean="0"/>
            <a:t>;</a:t>
          </a:r>
          <a:endParaRPr lang="en-US" sz="1600" b="1" kern="1200" dirty="0"/>
        </a:p>
      </dsp:txBody>
      <dsp:txXfrm>
        <a:off x="1926980" y="545105"/>
        <a:ext cx="2740515" cy="554639"/>
      </dsp:txXfrm>
    </dsp:sp>
    <dsp:sp modelId="{56F81651-2212-48AE-BDA5-BD89FE0F5305}">
      <dsp:nvSpPr>
        <dsp:cNvPr id="0" name=""/>
        <dsp:cNvSpPr/>
      </dsp:nvSpPr>
      <dsp:spPr>
        <a:xfrm>
          <a:off x="1896975" y="1173220"/>
          <a:ext cx="2800525" cy="614649"/>
        </a:xfrm>
        <a:prstGeom prst="roundRect">
          <a:avLst/>
        </a:prstGeom>
        <a:gradFill rotWithShape="1">
          <a:gsLst>
            <a:gs pos="0">
              <a:schemeClr val="accent1">
                <a:tint val="20000"/>
                <a:satMod val="180000"/>
                <a:lumMod val="98000"/>
              </a:schemeClr>
            </a:gs>
            <a:gs pos="40000">
              <a:schemeClr val="accent1">
                <a:tint val="30000"/>
                <a:satMod val="260000"/>
                <a:lumMod val="84000"/>
              </a:schemeClr>
            </a:gs>
            <a:gs pos="100000">
              <a:schemeClr val="accent1">
                <a:tint val="100000"/>
                <a:satMod val="110000"/>
                <a:lumMod val="100000"/>
              </a:schemeClr>
            </a:gs>
          </a:gsLst>
          <a:lin ang="5040000" scaled="1"/>
        </a:gradFill>
        <a:ln w="9525" cap="flat" cmpd="sng" algn="ctr">
          <a:solidFill>
            <a:schemeClr val="accent1"/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/>
            <a:t>memoria</a:t>
          </a:r>
          <a:r>
            <a:rPr lang="en-US" sz="1600" b="1" kern="1200" dirty="0" smtClean="0"/>
            <a:t> </a:t>
          </a:r>
          <a:r>
            <a:rPr lang="en-US" sz="1600" b="1" kern="1200" dirty="0" err="1" smtClean="0"/>
            <a:t>si</a:t>
          </a:r>
          <a:r>
            <a:rPr lang="en-US" sz="1600" b="1" kern="1200" dirty="0" smtClean="0"/>
            <a:t> </a:t>
          </a:r>
          <a:r>
            <a:rPr lang="en-US" sz="1600" b="1" kern="1200" dirty="0" err="1" smtClean="0"/>
            <a:t>capacitatea</a:t>
          </a:r>
          <a:r>
            <a:rPr lang="en-US" sz="1600" b="1" kern="1200" dirty="0" smtClean="0"/>
            <a:t> de re</a:t>
          </a:r>
          <a:r>
            <a:rPr lang="ro-RO" sz="1600" b="1" kern="1200" dirty="0" smtClean="0"/>
            <a:t>ț</a:t>
          </a:r>
          <a:r>
            <a:rPr lang="en-US" sz="1600" b="1" kern="1200" dirty="0" err="1" smtClean="0"/>
            <a:t>inere</a:t>
          </a:r>
          <a:endParaRPr lang="en-US" sz="1600" b="1" kern="1200" dirty="0"/>
        </a:p>
      </dsp:txBody>
      <dsp:txXfrm>
        <a:off x="1926980" y="1203225"/>
        <a:ext cx="2740515" cy="554639"/>
      </dsp:txXfrm>
    </dsp:sp>
    <dsp:sp modelId="{7F01466A-7BBC-4839-8940-6315A2ACD03F}">
      <dsp:nvSpPr>
        <dsp:cNvPr id="0" name=""/>
        <dsp:cNvSpPr/>
      </dsp:nvSpPr>
      <dsp:spPr>
        <a:xfrm>
          <a:off x="424368" y="1739684"/>
          <a:ext cx="2383940" cy="502256"/>
        </a:xfrm>
        <a:prstGeom prst="roundRect">
          <a:avLst/>
        </a:prstGeom>
        <a:gradFill rotWithShape="1">
          <a:gsLst>
            <a:gs pos="0">
              <a:schemeClr val="accent2">
                <a:tint val="20000"/>
                <a:satMod val="180000"/>
                <a:lumMod val="98000"/>
              </a:schemeClr>
            </a:gs>
            <a:gs pos="40000">
              <a:schemeClr val="accent2">
                <a:tint val="30000"/>
                <a:satMod val="260000"/>
                <a:lumMod val="84000"/>
              </a:schemeClr>
            </a:gs>
            <a:gs pos="100000">
              <a:schemeClr val="accent2">
                <a:tint val="100000"/>
                <a:satMod val="110000"/>
                <a:lumMod val="100000"/>
              </a:schemeClr>
            </a:gs>
          </a:gsLst>
          <a:lin ang="5040000" scaled="1"/>
        </a:gradFill>
        <a:ln w="9525" cap="flat" cmpd="sng" algn="ctr">
          <a:solidFill>
            <a:schemeClr val="accent2"/>
          </a:solidFill>
          <a:prstDash val="solid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800" kern="1200" dirty="0" smtClean="0">
              <a:solidFill>
                <a:srgbClr val="FF0000"/>
              </a:solidFill>
            </a:rPr>
            <a:t>Îmbunătățește</a:t>
          </a:r>
          <a:endParaRPr lang="en-US" sz="1800" kern="1200" dirty="0">
            <a:solidFill>
              <a:srgbClr val="FF0000"/>
            </a:solidFill>
          </a:endParaRPr>
        </a:p>
      </dsp:txBody>
      <dsp:txXfrm>
        <a:off x="448886" y="1764202"/>
        <a:ext cx="2334904" cy="453220"/>
      </dsp:txXfrm>
    </dsp:sp>
    <dsp:sp modelId="{59D1BAF3-8244-4021-A58F-D544ADBBCD6F}">
      <dsp:nvSpPr>
        <dsp:cNvPr id="0" name=""/>
        <dsp:cNvSpPr/>
      </dsp:nvSpPr>
      <dsp:spPr>
        <a:xfrm>
          <a:off x="1833029" y="2219943"/>
          <a:ext cx="2800525" cy="614649"/>
        </a:xfrm>
        <a:prstGeom prst="roundRect">
          <a:avLst/>
        </a:prstGeom>
        <a:gradFill rotWithShape="1">
          <a:gsLst>
            <a:gs pos="0">
              <a:schemeClr val="accent1">
                <a:tint val="20000"/>
                <a:satMod val="180000"/>
                <a:lumMod val="98000"/>
              </a:schemeClr>
            </a:gs>
            <a:gs pos="40000">
              <a:schemeClr val="accent1">
                <a:tint val="30000"/>
                <a:satMod val="260000"/>
                <a:lumMod val="84000"/>
              </a:schemeClr>
            </a:gs>
            <a:gs pos="100000">
              <a:schemeClr val="accent1">
                <a:tint val="100000"/>
                <a:satMod val="110000"/>
                <a:lumMod val="100000"/>
              </a:schemeClr>
            </a:gs>
          </a:gsLst>
          <a:lin ang="5040000" scaled="1"/>
        </a:gradFill>
        <a:ln w="9525" cap="flat" cmpd="sng" algn="ctr">
          <a:solidFill>
            <a:schemeClr val="accent1"/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/>
            <a:t>capacitatea</a:t>
          </a:r>
          <a:r>
            <a:rPr lang="en-US" sz="1600" b="1" kern="1200" dirty="0" smtClean="0"/>
            <a:t> a </a:t>
          </a:r>
          <a:r>
            <a:rPr lang="en-US" sz="1600" b="1" kern="1200" dirty="0" err="1" smtClean="0"/>
            <a:t>te</a:t>
          </a:r>
          <a:r>
            <a:rPr lang="en-US" sz="1600" b="1" kern="1200" dirty="0" smtClean="0"/>
            <a:t> </a:t>
          </a:r>
          <a:r>
            <a:rPr lang="en-US" sz="1600" b="1" kern="1200" dirty="0" err="1" smtClean="0"/>
            <a:t>descurca</a:t>
          </a:r>
          <a:r>
            <a:rPr lang="en-US" sz="1600" b="1" kern="1200" dirty="0" smtClean="0"/>
            <a:t> cu </a:t>
          </a:r>
          <a:r>
            <a:rPr lang="en-US" sz="1600" b="1" kern="1200" dirty="0" err="1" smtClean="0"/>
            <a:t>surplusul</a:t>
          </a:r>
          <a:r>
            <a:rPr lang="en-US" sz="1600" b="1" kern="1200" dirty="0" smtClean="0"/>
            <a:t> de </a:t>
          </a:r>
          <a:r>
            <a:rPr lang="en-US" sz="1600" b="1" kern="1200" dirty="0" err="1" smtClean="0"/>
            <a:t>informa</a:t>
          </a:r>
          <a:r>
            <a:rPr lang="ro-RO" sz="1600" b="1" kern="1200" dirty="0" smtClean="0"/>
            <a:t>ț</a:t>
          </a:r>
          <a:r>
            <a:rPr lang="en-US" sz="1600" b="1" kern="1200" dirty="0" err="1" smtClean="0"/>
            <a:t>ie</a:t>
          </a:r>
          <a:endParaRPr lang="en-US" sz="1600" b="1" kern="1200" dirty="0"/>
        </a:p>
      </dsp:txBody>
      <dsp:txXfrm>
        <a:off x="1863034" y="2249948"/>
        <a:ext cx="2740515" cy="554639"/>
      </dsp:txXfrm>
    </dsp:sp>
    <dsp:sp modelId="{173AF3F2-1C28-4AA3-9DA3-185C446028CD}">
      <dsp:nvSpPr>
        <dsp:cNvPr id="0" name=""/>
        <dsp:cNvSpPr/>
      </dsp:nvSpPr>
      <dsp:spPr>
        <a:xfrm>
          <a:off x="1833029" y="2845526"/>
          <a:ext cx="2800525" cy="614649"/>
        </a:xfrm>
        <a:prstGeom prst="roundRect">
          <a:avLst/>
        </a:prstGeom>
        <a:gradFill rotWithShape="1">
          <a:gsLst>
            <a:gs pos="0">
              <a:schemeClr val="accent1">
                <a:tint val="20000"/>
                <a:satMod val="180000"/>
                <a:lumMod val="98000"/>
              </a:schemeClr>
            </a:gs>
            <a:gs pos="40000">
              <a:schemeClr val="accent1">
                <a:tint val="30000"/>
                <a:satMod val="260000"/>
                <a:lumMod val="84000"/>
              </a:schemeClr>
            </a:gs>
            <a:gs pos="100000">
              <a:schemeClr val="accent1">
                <a:tint val="100000"/>
                <a:satMod val="110000"/>
                <a:lumMod val="100000"/>
              </a:schemeClr>
            </a:gs>
          </a:gsLst>
          <a:lin ang="5040000" scaled="1"/>
        </a:gradFill>
        <a:ln w="9525" cap="flat" cmpd="sng" algn="ctr">
          <a:solidFill>
            <a:schemeClr val="accent1"/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smtClean="0"/>
            <a:t>capacitatea de a studia</a:t>
          </a:r>
          <a:endParaRPr lang="en-US" sz="1600" b="1" kern="1200"/>
        </a:p>
      </dsp:txBody>
      <dsp:txXfrm>
        <a:off x="1863034" y="2875531"/>
        <a:ext cx="2740515" cy="554639"/>
      </dsp:txXfrm>
    </dsp:sp>
    <dsp:sp modelId="{9358C5C4-10B0-4E93-BFB1-D13E8BFCF825}">
      <dsp:nvSpPr>
        <dsp:cNvPr id="0" name=""/>
        <dsp:cNvSpPr/>
      </dsp:nvSpPr>
      <dsp:spPr>
        <a:xfrm>
          <a:off x="1833029" y="3471108"/>
          <a:ext cx="2800525" cy="614649"/>
        </a:xfrm>
        <a:prstGeom prst="roundRect">
          <a:avLst/>
        </a:prstGeom>
        <a:gradFill rotWithShape="1">
          <a:gsLst>
            <a:gs pos="0">
              <a:schemeClr val="accent1">
                <a:tint val="20000"/>
                <a:satMod val="180000"/>
                <a:lumMod val="98000"/>
              </a:schemeClr>
            </a:gs>
            <a:gs pos="40000">
              <a:schemeClr val="accent1">
                <a:tint val="30000"/>
                <a:satMod val="260000"/>
                <a:lumMod val="84000"/>
              </a:schemeClr>
            </a:gs>
            <a:gs pos="100000">
              <a:schemeClr val="accent1">
                <a:tint val="100000"/>
                <a:satMod val="110000"/>
                <a:lumMod val="100000"/>
              </a:schemeClr>
            </a:gs>
          </a:gsLst>
          <a:lin ang="5040000" scaled="1"/>
        </a:gradFill>
        <a:ln w="9525" cap="flat" cmpd="sng" algn="ctr">
          <a:solidFill>
            <a:schemeClr val="accent1"/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/>
            <a:t>capacitatea</a:t>
          </a:r>
          <a:r>
            <a:rPr lang="en-US" sz="1600" b="1" kern="1200" dirty="0" smtClean="0"/>
            <a:t> de a </a:t>
          </a:r>
          <a:r>
            <a:rPr lang="en-US" sz="1600" b="1" kern="1200" dirty="0" err="1" smtClean="0"/>
            <a:t>vedea</a:t>
          </a:r>
          <a:r>
            <a:rPr lang="en-US" sz="1600" b="1" kern="1200" dirty="0" smtClean="0"/>
            <a:t> </a:t>
          </a:r>
          <a:r>
            <a:rPr lang="en-US" sz="1600" b="1" kern="1200" dirty="0" err="1" smtClean="0"/>
            <a:t>informatii</a:t>
          </a:r>
          <a:r>
            <a:rPr lang="en-US" sz="1600" b="1" kern="1200" dirty="0" smtClean="0"/>
            <a:t> </a:t>
          </a:r>
          <a:r>
            <a:rPr lang="en-US" sz="1600" b="1" kern="1200" dirty="0" err="1" smtClean="0"/>
            <a:t>detaliate</a:t>
          </a:r>
          <a:r>
            <a:rPr lang="en-US" sz="1600" b="1" kern="1200" dirty="0" smtClean="0"/>
            <a:t>;</a:t>
          </a:r>
        </a:p>
      </dsp:txBody>
      <dsp:txXfrm>
        <a:off x="1863034" y="3501113"/>
        <a:ext cx="2740515" cy="5546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D6199F-FFF7-48F0-906C-D8FB038BEED2}">
      <dsp:nvSpPr>
        <dsp:cNvPr id="0" name=""/>
        <dsp:cNvSpPr/>
      </dsp:nvSpPr>
      <dsp:spPr>
        <a:xfrm>
          <a:off x="1758895" y="1311046"/>
          <a:ext cx="1666396" cy="1441500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 ajută</a:t>
          </a:r>
          <a:endParaRPr lang="en-US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035040" y="1549923"/>
        <a:ext cx="1114106" cy="963746"/>
      </dsp:txXfrm>
    </dsp:sp>
    <dsp:sp modelId="{F00462EB-4B98-45B8-9486-403BEA51AFF3}">
      <dsp:nvSpPr>
        <dsp:cNvPr id="0" name=""/>
        <dsp:cNvSpPr/>
      </dsp:nvSpPr>
      <dsp:spPr>
        <a:xfrm>
          <a:off x="2802380" y="621385"/>
          <a:ext cx="628726" cy="54173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263ED6-C03A-47B1-B13A-A6AD533E136F}">
      <dsp:nvSpPr>
        <dsp:cNvPr id="0" name=""/>
        <dsp:cNvSpPr/>
      </dsp:nvSpPr>
      <dsp:spPr>
        <a:xfrm>
          <a:off x="1912394" y="0"/>
          <a:ext cx="1365600" cy="1181404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Să descoperi înțelesuri ascunse</a:t>
          </a:r>
          <a:endParaRPr lang="en-US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138703" y="195784"/>
        <a:ext cx="912982" cy="789836"/>
      </dsp:txXfrm>
    </dsp:sp>
    <dsp:sp modelId="{E3222246-9F35-4D1D-95B7-CC7527B64345}">
      <dsp:nvSpPr>
        <dsp:cNvPr id="0" name=""/>
        <dsp:cNvSpPr/>
      </dsp:nvSpPr>
      <dsp:spPr>
        <a:xfrm>
          <a:off x="3536153" y="1634134"/>
          <a:ext cx="628726" cy="54173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19EA27-062A-4723-B84C-09A409ECD308}">
      <dsp:nvSpPr>
        <dsp:cNvPr id="0" name=""/>
        <dsp:cNvSpPr/>
      </dsp:nvSpPr>
      <dsp:spPr>
        <a:xfrm>
          <a:off x="3164809" y="726643"/>
          <a:ext cx="1365600" cy="1181404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Să ilustrezi ce ai învățat</a:t>
          </a:r>
          <a:endParaRPr lang="en-US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391118" y="922427"/>
        <a:ext cx="912982" cy="789836"/>
      </dsp:txXfrm>
    </dsp:sp>
    <dsp:sp modelId="{8F45F890-3E79-4613-A4C9-E673B724D204}">
      <dsp:nvSpPr>
        <dsp:cNvPr id="0" name=""/>
        <dsp:cNvSpPr/>
      </dsp:nvSpPr>
      <dsp:spPr>
        <a:xfrm>
          <a:off x="3026427" y="2777337"/>
          <a:ext cx="628726" cy="54173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E7A92E-29E7-40BC-B824-9A9240FEE53C}">
      <dsp:nvSpPr>
        <dsp:cNvPr id="0" name=""/>
        <dsp:cNvSpPr/>
      </dsp:nvSpPr>
      <dsp:spPr>
        <a:xfrm>
          <a:off x="3164809" y="2155139"/>
          <a:ext cx="1365600" cy="1181404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Să economisești timp, să te organizezi</a:t>
          </a:r>
          <a:endParaRPr lang="en-US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391118" y="2350923"/>
        <a:ext cx="912982" cy="789836"/>
      </dsp:txXfrm>
    </dsp:sp>
    <dsp:sp modelId="{1806E817-C69E-4D69-AB7D-A98A0CE4CAD0}">
      <dsp:nvSpPr>
        <dsp:cNvPr id="0" name=""/>
        <dsp:cNvSpPr/>
      </dsp:nvSpPr>
      <dsp:spPr>
        <a:xfrm>
          <a:off x="1761996" y="2896006"/>
          <a:ext cx="628726" cy="54173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BD18E2-313F-4720-83C2-86660E34818B}">
      <dsp:nvSpPr>
        <dsp:cNvPr id="0" name=""/>
        <dsp:cNvSpPr/>
      </dsp:nvSpPr>
      <dsp:spPr>
        <a:xfrm>
          <a:off x="1912394" y="2882595"/>
          <a:ext cx="1365600" cy="1181404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Să faci asocieri creative</a:t>
          </a:r>
          <a:endParaRPr lang="en-US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138703" y="3078379"/>
        <a:ext cx="912982" cy="789836"/>
      </dsp:txXfrm>
    </dsp:sp>
    <dsp:sp modelId="{25DD2628-7293-456B-938F-7A3879DFA86D}">
      <dsp:nvSpPr>
        <dsp:cNvPr id="0" name=""/>
        <dsp:cNvSpPr/>
      </dsp:nvSpPr>
      <dsp:spPr>
        <a:xfrm>
          <a:off x="1016207" y="1883664"/>
          <a:ext cx="628726" cy="54173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7F04C7-7708-4BF9-843D-67525FDF8054}">
      <dsp:nvSpPr>
        <dsp:cNvPr id="0" name=""/>
        <dsp:cNvSpPr/>
      </dsp:nvSpPr>
      <dsp:spPr>
        <a:xfrm>
          <a:off x="654166" y="2155952"/>
          <a:ext cx="1365600" cy="1181404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Să faci procesul de învățare plăcut</a:t>
          </a:r>
          <a:endParaRPr lang="en-US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80475" y="2351736"/>
        <a:ext cx="912982" cy="789836"/>
      </dsp:txXfrm>
    </dsp:sp>
    <dsp:sp modelId="{6DB8CDBD-AE26-4196-8CE8-AAC0CEA351FF}">
      <dsp:nvSpPr>
        <dsp:cNvPr id="0" name=""/>
        <dsp:cNvSpPr/>
      </dsp:nvSpPr>
      <dsp:spPr>
        <a:xfrm>
          <a:off x="654166" y="725017"/>
          <a:ext cx="1365600" cy="1181404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Să îți clarifici termenii</a:t>
          </a:r>
          <a:endParaRPr lang="en-US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80475" y="920801"/>
        <a:ext cx="912982" cy="7898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78A08AD-EB2C-49E1-9FC4-89C43161DD4E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FD47B34-3335-4552-883E-57A6FB9515DA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A08AD-EB2C-49E1-9FC4-89C43161DD4E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47B34-3335-4552-883E-57A6FB9515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A08AD-EB2C-49E1-9FC4-89C43161DD4E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47B34-3335-4552-883E-57A6FB9515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A08AD-EB2C-49E1-9FC4-89C43161DD4E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47B34-3335-4552-883E-57A6FB9515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A08AD-EB2C-49E1-9FC4-89C43161DD4E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47B34-3335-4552-883E-57A6FB9515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A08AD-EB2C-49E1-9FC4-89C43161DD4E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47B34-3335-4552-883E-57A6FB9515D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A08AD-EB2C-49E1-9FC4-89C43161DD4E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47B34-3335-4552-883E-57A6FB9515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A08AD-EB2C-49E1-9FC4-89C43161DD4E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47B34-3335-4552-883E-57A6FB9515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A08AD-EB2C-49E1-9FC4-89C43161DD4E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47B34-3335-4552-883E-57A6FB9515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A08AD-EB2C-49E1-9FC4-89C43161DD4E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47B34-3335-4552-883E-57A6FB9515DA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A08AD-EB2C-49E1-9FC4-89C43161DD4E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47B34-3335-4552-883E-57A6FB9515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78A08AD-EB2C-49E1-9FC4-89C43161DD4E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FD47B34-3335-4552-883E-57A6FB9515D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intebrici.ro/blog/cum-citim-si-invatam-cu-harti-mentale" TargetMode="External"/><Relationship Id="rId4" Type="http://schemas.openxmlformats.org/officeDocument/2006/relationships/hyperlink" Target="https://edupsihologie.wordpress.com/2014/11/05/hartile-mentale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rom.explainwell.org/index.php/table-of-contents-map-your-knowledge/what-is-a-mind-map/" TargetMode="External"/><Relationship Id="rId7" Type="http://schemas.openxmlformats.org/officeDocument/2006/relationships/hyperlink" Target="https://www.mindmeister.com/" TargetMode="External"/><Relationship Id="rId2" Type="http://schemas.openxmlformats.org/officeDocument/2006/relationships/hyperlink" Target="http://www.mintebrici.ro/blog/cum-pot-desena-harti-mentale-reped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indmapfree.com/" TargetMode="External"/><Relationship Id="rId5" Type="http://schemas.openxmlformats.org/officeDocument/2006/relationships/hyperlink" Target="https://haarkleurenfotos.blogspot.com/2017/01/harta-mentala-scoala-incluziva.html" TargetMode="External"/><Relationship Id="rId4" Type="http://schemas.openxmlformats.org/officeDocument/2006/relationships/hyperlink" Target="https://www.learningmanager.ro/articole/harta-mentala-idei-pe-o-pagina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o-RO" dirty="0" smtClean="0"/>
              <a:t>Hărțile mentale </a:t>
            </a:r>
            <a:br>
              <a:rPr lang="ro-RO" dirty="0" smtClean="0"/>
            </a:br>
            <a:r>
              <a:rPr lang="ro-RO" dirty="0" smtClean="0"/>
              <a:t>Instrument de învățare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o-RO" dirty="0" smtClean="0"/>
              <a:t>Profesor logoped</a:t>
            </a:r>
          </a:p>
          <a:p>
            <a:r>
              <a:rPr lang="ro-RO" dirty="0" smtClean="0"/>
              <a:t>Roșca Simona Bianca</a:t>
            </a:r>
          </a:p>
          <a:p>
            <a:r>
              <a:rPr lang="ro-RO" dirty="0" smtClean="0"/>
              <a:t>CJRAE Mureș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855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Ce este o hartă mentală?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vi-VN" dirty="0"/>
              <a:t>O hartă mentală (engleză, Mind map) reprezintă </a:t>
            </a:r>
            <a:r>
              <a:rPr lang="vi-VN" b="1" dirty="0"/>
              <a:t>ierarhic idei și concepte</a:t>
            </a:r>
            <a:r>
              <a:rPr lang="vi-VN" dirty="0"/>
              <a:t> si ajută la o mai bună sintetizare și structurare a informației</a:t>
            </a:r>
            <a:r>
              <a:rPr lang="vi-VN" dirty="0" smtClean="0"/>
              <a:t>.</a:t>
            </a:r>
            <a:endParaRPr lang="ro-RO" dirty="0" smtClean="0"/>
          </a:p>
          <a:p>
            <a:r>
              <a:rPr lang="vi-VN" dirty="0"/>
              <a:t> De obicei, un Mind map este conceput în jurul unui singur concept central reprezentat printr-o imagine și/sau un cuvânt la care se conectează, prin intermediul link-urilor/legăturilor, alte concepte importante, de care, la rândul lor sunt conectate ramuri cu alte concepte.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877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ro-RO" dirty="0" smtClean="0"/>
              <a:t>Cum construiești o hartă mentală?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3" y="2323652"/>
            <a:ext cx="3456500" cy="3508977"/>
          </a:xfrm>
        </p:spPr>
        <p:txBody>
          <a:bodyPr/>
          <a:lstStyle/>
          <a:p>
            <a:pPr marL="0" indent="0">
              <a:buNone/>
            </a:pPr>
            <a:r>
              <a:rPr lang="vi-VN" b="1" dirty="0">
                <a:latin typeface="Arial" panose="020B0604020202020204" pitchFamily="34" charset="0"/>
                <a:cs typeface="Arial" panose="020B0604020202020204" pitchFamily="34" charset="0"/>
              </a:rPr>
              <a:t>Alcătuirea </a:t>
            </a:r>
            <a:r>
              <a:rPr lang="ro-RO" b="1" dirty="0" smtClean="0">
                <a:latin typeface="Arial" panose="020B0604020202020204" pitchFamily="34" charset="0"/>
                <a:cs typeface="Arial" panose="020B0604020202020204" pitchFamily="34" charset="0"/>
              </a:rPr>
              <a:t>hărții mintale</a:t>
            </a:r>
            <a:r>
              <a:rPr lang="vi-VN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vi-V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vi-VN" dirty="0"/>
              <a:t>Nod central;</a:t>
            </a:r>
          </a:p>
          <a:p>
            <a:r>
              <a:rPr lang="vi-VN" dirty="0"/>
              <a:t>Legături etichetate;</a:t>
            </a:r>
          </a:p>
          <a:p>
            <a:r>
              <a:rPr lang="vi-VN" dirty="0"/>
              <a:t>Ramuri cu sub-noduri</a:t>
            </a:r>
            <a:r>
              <a:rPr lang="vi-VN" dirty="0" smtClean="0"/>
              <a:t>;</a:t>
            </a:r>
            <a:endParaRPr lang="ro-RO" dirty="0" smtClean="0"/>
          </a:p>
          <a:p>
            <a:endParaRPr lang="vi-VN" dirty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276872"/>
            <a:ext cx="4154308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6906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dirty="0" smtClean="0"/>
              <a:t>De ce să înveți cu ajutorul hărților mentale?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3682752" cy="3921299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o-RO" sz="2400" dirty="0" smtClean="0"/>
              <a:t>Alcătuirea de hărți mentale </a:t>
            </a:r>
            <a:r>
              <a:rPr lang="en-US" sz="2400" dirty="0" smtClean="0"/>
              <a:t>are </a:t>
            </a:r>
            <a:r>
              <a:rPr lang="en-US" sz="2400" dirty="0" err="1"/>
              <a:t>multe</a:t>
            </a:r>
            <a:r>
              <a:rPr lang="en-US" sz="2400" dirty="0"/>
              <a:t> </a:t>
            </a:r>
            <a:r>
              <a:rPr lang="en-US" sz="2400" b="1" dirty="0" err="1"/>
              <a:t>beneficii</a:t>
            </a:r>
            <a:r>
              <a:rPr lang="en-US" sz="2400" dirty="0"/>
              <a:t>, </a:t>
            </a:r>
            <a:r>
              <a:rPr lang="en-US" sz="2400" dirty="0" err="1" smtClean="0"/>
              <a:t>extinz</a:t>
            </a:r>
            <a:r>
              <a:rPr lang="ro-RO" sz="2400" dirty="0" smtClean="0"/>
              <a:t>â</a:t>
            </a:r>
            <a:r>
              <a:rPr lang="en-US" sz="2400" dirty="0" err="1" smtClean="0"/>
              <a:t>ndu</a:t>
            </a:r>
            <a:r>
              <a:rPr lang="en-US" sz="2400" dirty="0" smtClean="0"/>
              <a:t>-ne </a:t>
            </a:r>
            <a:r>
              <a:rPr lang="en-US" sz="2400" dirty="0" err="1"/>
              <a:t>capacitatea</a:t>
            </a:r>
            <a:r>
              <a:rPr lang="en-US" sz="2400" dirty="0"/>
              <a:t> de </a:t>
            </a:r>
            <a:r>
              <a:rPr lang="en-US" sz="2400" dirty="0" smtClean="0"/>
              <a:t>g</a:t>
            </a:r>
            <a:r>
              <a:rPr lang="ro-RO" sz="2400" dirty="0" smtClean="0"/>
              <a:t>â</a:t>
            </a:r>
            <a:r>
              <a:rPr lang="en-US" sz="2400" dirty="0" err="1" smtClean="0"/>
              <a:t>ndire</a:t>
            </a:r>
            <a:r>
              <a:rPr lang="en-US" sz="2400" dirty="0" smtClean="0"/>
              <a:t> </a:t>
            </a:r>
            <a:r>
              <a:rPr lang="ro-RO" sz="2400" dirty="0" err="1" smtClean="0"/>
              <a:t>ș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/>
              <a:t>abilitatea</a:t>
            </a:r>
            <a:r>
              <a:rPr lang="en-US" sz="2400" dirty="0"/>
              <a:t> de a </a:t>
            </a:r>
            <a:r>
              <a:rPr lang="en-US" sz="2400" dirty="0" smtClean="0"/>
              <a:t>g</a:t>
            </a:r>
            <a:r>
              <a:rPr lang="ro-RO" sz="2400" dirty="0" smtClean="0"/>
              <a:t>â</a:t>
            </a:r>
            <a:r>
              <a:rPr lang="en-US" sz="2400" dirty="0" err="1" smtClean="0"/>
              <a:t>ndi</a:t>
            </a:r>
            <a:r>
              <a:rPr lang="en-US" sz="2400" dirty="0" smtClean="0"/>
              <a:t> </a:t>
            </a:r>
            <a:r>
              <a:rPr lang="ro-RO" sz="2400" dirty="0" smtClean="0"/>
              <a:t>divergent</a:t>
            </a:r>
            <a:r>
              <a:rPr lang="en-US" sz="2400" dirty="0" smtClean="0"/>
              <a:t> </a:t>
            </a:r>
            <a:r>
              <a:rPr lang="ro-RO" sz="2400" dirty="0" smtClean="0"/>
              <a:t>î</a:t>
            </a:r>
            <a:r>
              <a:rPr lang="en-US" sz="2400" dirty="0" smtClean="0"/>
              <a:t>n </a:t>
            </a:r>
            <a:r>
              <a:rPr lang="en-US" sz="2400" dirty="0" err="1"/>
              <a:t>orice</a:t>
            </a:r>
            <a:r>
              <a:rPr lang="en-US" sz="2400" dirty="0"/>
              <a:t> </a:t>
            </a:r>
            <a:r>
              <a:rPr lang="en-US" sz="2400" dirty="0" err="1" smtClean="0"/>
              <a:t>situa</a:t>
            </a:r>
            <a:r>
              <a:rPr lang="ro-RO" sz="2400" dirty="0" smtClean="0"/>
              <a:t>ț</a:t>
            </a:r>
            <a:r>
              <a:rPr lang="en-US" sz="2400" dirty="0" err="1" smtClean="0"/>
              <a:t>ie</a:t>
            </a:r>
            <a:endParaRPr lang="en-US" sz="2400" dirty="0"/>
          </a:p>
          <a:p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950131969"/>
              </p:ext>
            </p:extLst>
          </p:nvPr>
        </p:nvGraphicFramePr>
        <p:xfrm>
          <a:off x="3779912" y="1397000"/>
          <a:ext cx="5112568" cy="4552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48888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dirty="0" smtClean="0"/>
              <a:t>Hărțile mentale sunt de mare ajutor!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187417206"/>
              </p:ext>
            </p:extLst>
          </p:nvPr>
        </p:nvGraphicFramePr>
        <p:xfrm>
          <a:off x="1979712" y="1916832"/>
          <a:ext cx="518457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8364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dirty="0" smtClean="0"/>
              <a:t>Exemple de alcătuire a unei hărți mentale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28800"/>
            <a:ext cx="3360148" cy="1925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 descr="Imagini pentru harti menta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924944"/>
            <a:ext cx="3751489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9552" y="5291295"/>
            <a:ext cx="7848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 smtClean="0"/>
              <a:t>Sursele imaginilor</a:t>
            </a:r>
            <a:r>
              <a:rPr lang="en-US" dirty="0" smtClean="0">
                <a:hlinkClick r:id="rId4"/>
              </a:rPr>
              <a:t> https://</a:t>
            </a:r>
            <a:r>
              <a:rPr lang="en-US" dirty="0" err="1" smtClean="0">
                <a:hlinkClick r:id="rId4"/>
              </a:rPr>
              <a:t>edupsihologie.wordpress.com</a:t>
            </a:r>
            <a:r>
              <a:rPr lang="en-US" dirty="0" smtClean="0">
                <a:hlinkClick r:id="rId4"/>
              </a:rPr>
              <a:t>/2014/11/05/</a:t>
            </a:r>
            <a:r>
              <a:rPr lang="en-US" dirty="0" err="1" smtClean="0">
                <a:hlinkClick r:id="rId4"/>
              </a:rPr>
              <a:t>hartile-mentale</a:t>
            </a:r>
            <a:r>
              <a:rPr lang="en-US" dirty="0" smtClean="0">
                <a:hlinkClick r:id="rId4"/>
              </a:rPr>
              <a:t>/</a:t>
            </a:r>
            <a:endParaRPr lang="ro-RO" dirty="0" smtClean="0"/>
          </a:p>
          <a:p>
            <a:r>
              <a:rPr lang="en-US" dirty="0" smtClean="0">
                <a:hlinkClick r:id="rId5"/>
              </a:rPr>
              <a:t>http://</a:t>
            </a:r>
            <a:r>
              <a:rPr lang="en-US" dirty="0" err="1" smtClean="0">
                <a:hlinkClick r:id="rId5"/>
              </a:rPr>
              <a:t>www.mintebrici.ro</a:t>
            </a:r>
            <a:r>
              <a:rPr lang="en-US" dirty="0" smtClean="0">
                <a:hlinkClick r:id="rId5"/>
              </a:rPr>
              <a:t>/blog/cum-</a:t>
            </a:r>
            <a:r>
              <a:rPr lang="en-US" dirty="0" err="1" smtClean="0">
                <a:hlinkClick r:id="rId5"/>
              </a:rPr>
              <a:t>citim</a:t>
            </a:r>
            <a:r>
              <a:rPr lang="en-US" dirty="0" smtClean="0">
                <a:hlinkClick r:id="rId5"/>
              </a:rPr>
              <a:t>-</a:t>
            </a:r>
            <a:r>
              <a:rPr lang="en-US" dirty="0" err="1" smtClean="0">
                <a:hlinkClick r:id="rId5"/>
              </a:rPr>
              <a:t>si</a:t>
            </a:r>
            <a:r>
              <a:rPr lang="en-US" dirty="0" smtClean="0">
                <a:hlinkClick r:id="rId5"/>
              </a:rPr>
              <a:t>-</a:t>
            </a:r>
            <a:r>
              <a:rPr lang="en-US" dirty="0" err="1" smtClean="0">
                <a:hlinkClick r:id="rId5"/>
              </a:rPr>
              <a:t>invatam</a:t>
            </a:r>
            <a:r>
              <a:rPr lang="en-US" dirty="0" smtClean="0">
                <a:hlinkClick r:id="rId5"/>
              </a:rPr>
              <a:t>-cu-</a:t>
            </a:r>
            <a:r>
              <a:rPr lang="en-US" dirty="0" err="1" smtClean="0">
                <a:hlinkClick r:id="rId5"/>
              </a:rPr>
              <a:t>harti</a:t>
            </a:r>
            <a:r>
              <a:rPr lang="en-US" dirty="0" smtClean="0">
                <a:hlinkClick r:id="rId5"/>
              </a:rPr>
              <a:t>-</a:t>
            </a:r>
            <a:r>
              <a:rPr lang="en-US" dirty="0" err="1" smtClean="0">
                <a:hlinkClick r:id="rId5"/>
              </a:rPr>
              <a:t>mentale</a:t>
            </a:r>
            <a:endParaRPr lang="ro-RO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648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Linkuri utile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err="1" smtClean="0">
                <a:hlinkClick r:id="rId2"/>
              </a:rPr>
              <a:t>www.mintebrici.ro</a:t>
            </a:r>
            <a:r>
              <a:rPr lang="en-US" dirty="0" smtClean="0">
                <a:hlinkClick r:id="rId2"/>
              </a:rPr>
              <a:t>/blog/cum-pot-</a:t>
            </a:r>
            <a:r>
              <a:rPr lang="en-US" dirty="0" err="1" smtClean="0">
                <a:hlinkClick r:id="rId2"/>
              </a:rPr>
              <a:t>desena</a:t>
            </a:r>
            <a:r>
              <a:rPr lang="en-US" dirty="0" smtClean="0">
                <a:hlinkClick r:id="rId2"/>
              </a:rPr>
              <a:t>-</a:t>
            </a:r>
            <a:r>
              <a:rPr lang="en-US" dirty="0" err="1" smtClean="0">
                <a:hlinkClick r:id="rId2"/>
              </a:rPr>
              <a:t>harti-mentale-repede</a:t>
            </a:r>
            <a:endParaRPr lang="ro-RO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err="1">
                <a:hlinkClick r:id="rId3"/>
              </a:rPr>
              <a:t>rom.explainwell.org</a:t>
            </a:r>
            <a:r>
              <a:rPr lang="en-US" dirty="0">
                <a:hlinkClick r:id="rId3"/>
              </a:rPr>
              <a:t>/</a:t>
            </a:r>
            <a:r>
              <a:rPr lang="en-US" dirty="0" err="1">
                <a:hlinkClick r:id="rId3"/>
              </a:rPr>
              <a:t>index.php</a:t>
            </a:r>
            <a:r>
              <a:rPr lang="en-US" dirty="0">
                <a:hlinkClick r:id="rId3"/>
              </a:rPr>
              <a:t>/table-of-contents-map-your-knowledge/what-is-a-mind-map</a:t>
            </a:r>
            <a:r>
              <a:rPr lang="en-US" dirty="0" smtClean="0">
                <a:hlinkClick r:id="rId3"/>
              </a:rPr>
              <a:t>/</a:t>
            </a:r>
            <a:endParaRPr lang="ro-RO" dirty="0" smtClean="0"/>
          </a:p>
          <a:p>
            <a:r>
              <a:rPr lang="en-US" dirty="0">
                <a:hlinkClick r:id="rId4"/>
              </a:rPr>
              <a:t>https://</a:t>
            </a:r>
            <a:r>
              <a:rPr lang="en-US" dirty="0" err="1" smtClean="0">
                <a:hlinkClick r:id="rId4"/>
              </a:rPr>
              <a:t>www.learningmanager.ro</a:t>
            </a:r>
            <a:r>
              <a:rPr lang="en-US" dirty="0" smtClean="0">
                <a:hlinkClick r:id="rId4"/>
              </a:rPr>
              <a:t>/</a:t>
            </a:r>
            <a:r>
              <a:rPr lang="en-US" dirty="0" err="1" smtClean="0">
                <a:hlinkClick r:id="rId4"/>
              </a:rPr>
              <a:t>articole</a:t>
            </a:r>
            <a:r>
              <a:rPr lang="en-US" dirty="0" smtClean="0">
                <a:hlinkClick r:id="rId4"/>
              </a:rPr>
              <a:t>/</a:t>
            </a:r>
            <a:r>
              <a:rPr lang="en-US" dirty="0" err="1" smtClean="0">
                <a:hlinkClick r:id="rId4"/>
              </a:rPr>
              <a:t>harta</a:t>
            </a:r>
            <a:r>
              <a:rPr lang="en-US" dirty="0" smtClean="0">
                <a:hlinkClick r:id="rId4"/>
              </a:rPr>
              <a:t>-</a:t>
            </a:r>
            <a:r>
              <a:rPr lang="en-US" dirty="0" err="1" smtClean="0">
                <a:hlinkClick r:id="rId4"/>
              </a:rPr>
              <a:t>mentala</a:t>
            </a:r>
            <a:r>
              <a:rPr lang="en-US" dirty="0" smtClean="0">
                <a:hlinkClick r:id="rId4"/>
              </a:rPr>
              <a:t>-</a:t>
            </a:r>
            <a:r>
              <a:rPr lang="en-US" dirty="0" err="1" smtClean="0">
                <a:hlinkClick r:id="rId4"/>
              </a:rPr>
              <a:t>idei</a:t>
            </a:r>
            <a:r>
              <a:rPr lang="en-US" dirty="0" smtClean="0">
                <a:hlinkClick r:id="rId4"/>
              </a:rPr>
              <a:t>-</a:t>
            </a:r>
            <a:r>
              <a:rPr lang="en-US" dirty="0" err="1" smtClean="0">
                <a:hlinkClick r:id="rId4"/>
              </a:rPr>
              <a:t>pe</a:t>
            </a:r>
            <a:r>
              <a:rPr lang="en-US" dirty="0" smtClean="0">
                <a:hlinkClick r:id="rId4"/>
              </a:rPr>
              <a:t>-o-</a:t>
            </a:r>
            <a:r>
              <a:rPr lang="en-US" dirty="0" err="1" smtClean="0">
                <a:hlinkClick r:id="rId4"/>
              </a:rPr>
              <a:t>pagina1</a:t>
            </a:r>
            <a:endParaRPr lang="ro-RO" dirty="0" smtClean="0"/>
          </a:p>
          <a:p>
            <a:r>
              <a:rPr lang="en-US" dirty="0">
                <a:hlinkClick r:id="rId5"/>
              </a:rPr>
              <a:t>https://</a:t>
            </a:r>
            <a:r>
              <a:rPr lang="en-US" dirty="0" err="1" smtClean="0">
                <a:hlinkClick r:id="rId5"/>
              </a:rPr>
              <a:t>haarkleurenfotos.blogspot.com</a:t>
            </a:r>
            <a:r>
              <a:rPr lang="en-US" dirty="0" smtClean="0">
                <a:hlinkClick r:id="rId5"/>
              </a:rPr>
              <a:t>/2017/01/</a:t>
            </a:r>
            <a:r>
              <a:rPr lang="en-US" dirty="0" err="1" smtClean="0">
                <a:hlinkClick r:id="rId5"/>
              </a:rPr>
              <a:t>harta-mentala-scoala-incluziva.html</a:t>
            </a:r>
            <a:endParaRPr lang="ro-RO" dirty="0" smtClean="0"/>
          </a:p>
          <a:p>
            <a:r>
              <a:rPr lang="en-US" dirty="0">
                <a:hlinkClick r:id="rId6"/>
              </a:rPr>
              <a:t>http://</a:t>
            </a:r>
            <a:r>
              <a:rPr lang="en-US" dirty="0" err="1">
                <a:hlinkClick r:id="rId6"/>
              </a:rPr>
              <a:t>mindmapfree.com</a:t>
            </a:r>
            <a:r>
              <a:rPr lang="en-US" dirty="0" smtClean="0">
                <a:hlinkClick r:id="rId6"/>
              </a:rPr>
              <a:t>/</a:t>
            </a:r>
            <a:endParaRPr lang="ro-RO" dirty="0" smtClean="0"/>
          </a:p>
          <a:p>
            <a:r>
              <a:rPr lang="en-US" dirty="0">
                <a:hlinkClick r:id="rId7"/>
              </a:rPr>
              <a:t>https://</a:t>
            </a:r>
            <a:r>
              <a:rPr lang="en-US" dirty="0" err="1">
                <a:hlinkClick r:id="rId7"/>
              </a:rPr>
              <a:t>www.mindmeister.com</a:t>
            </a:r>
            <a:r>
              <a:rPr lang="en-US" dirty="0">
                <a:hlinkClick r:id="rId7"/>
              </a:rPr>
              <a:t>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4519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140</TotalTime>
  <Words>179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Austin</vt:lpstr>
      <vt:lpstr>Hărțile mentale  Instrument de învățare </vt:lpstr>
      <vt:lpstr>Ce este o hartă mentală?</vt:lpstr>
      <vt:lpstr>Cum construiești o hartă mentală?</vt:lpstr>
      <vt:lpstr>De ce să înveți cu ajutorul hărților mentale?</vt:lpstr>
      <vt:lpstr>Hărțile mentale sunt de mare ajutor!</vt:lpstr>
      <vt:lpstr>Exemple de alcătuire a unei hărți mentale</vt:lpstr>
      <vt:lpstr>Linkuri utile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Hărțile mentale  Instrument de învățare</dc:title>
  <dc:creator>Admin</dc:creator>
  <cp:lastModifiedBy>Admin</cp:lastModifiedBy>
  <cp:revision>6</cp:revision>
  <dcterms:created xsi:type="dcterms:W3CDTF">2020-02-26T07:27:06Z</dcterms:created>
  <dcterms:modified xsi:type="dcterms:W3CDTF">2020-02-26T09:47:16Z</dcterms:modified>
</cp:coreProperties>
</file>